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444E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3535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44E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3535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44E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44E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1125" y="1455102"/>
            <a:ext cx="785431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444E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66608" y="2659126"/>
            <a:ext cx="9954894" cy="553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3535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60" Type="http://schemas.openxmlformats.org/officeDocument/2006/relationships/image" Target="../media/image62.pn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pn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Relationship Id="rId70" Type="http://schemas.openxmlformats.org/officeDocument/2006/relationships/image" Target="../media/image72.png"/><Relationship Id="rId71" Type="http://schemas.openxmlformats.org/officeDocument/2006/relationships/image" Target="../media/image73.png"/><Relationship Id="rId72" Type="http://schemas.openxmlformats.org/officeDocument/2006/relationships/image" Target="../media/image74.png"/><Relationship Id="rId73" Type="http://schemas.openxmlformats.org/officeDocument/2006/relationships/image" Target="../media/image75.pn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image" Target="../media/image82.png"/><Relationship Id="rId81" Type="http://schemas.openxmlformats.org/officeDocument/2006/relationships/image" Target="../media/image83.png"/><Relationship Id="rId82" Type="http://schemas.openxmlformats.org/officeDocument/2006/relationships/image" Target="../media/image84.png"/><Relationship Id="rId83" Type="http://schemas.openxmlformats.org/officeDocument/2006/relationships/image" Target="../media/image85.png"/><Relationship Id="rId84" Type="http://schemas.openxmlformats.org/officeDocument/2006/relationships/image" Target="../media/image86.png"/><Relationship Id="rId85" Type="http://schemas.openxmlformats.org/officeDocument/2006/relationships/image" Target="../media/image87.png"/><Relationship Id="rId86" Type="http://schemas.openxmlformats.org/officeDocument/2006/relationships/image" Target="../media/image88.png"/><Relationship Id="rId87" Type="http://schemas.openxmlformats.org/officeDocument/2006/relationships/image" Target="../media/image89.png"/><Relationship Id="rId88" Type="http://schemas.openxmlformats.org/officeDocument/2006/relationships/image" Target="../media/image90.png"/><Relationship Id="rId89" Type="http://schemas.openxmlformats.org/officeDocument/2006/relationships/image" Target="../media/image91.png"/><Relationship Id="rId90" Type="http://schemas.openxmlformats.org/officeDocument/2006/relationships/image" Target="../media/image92.png"/><Relationship Id="rId91" Type="http://schemas.openxmlformats.org/officeDocument/2006/relationships/image" Target="../media/image93.png"/><Relationship Id="rId92" Type="http://schemas.openxmlformats.org/officeDocument/2006/relationships/image" Target="../media/image94.png"/><Relationship Id="rId93" Type="http://schemas.openxmlformats.org/officeDocument/2006/relationships/image" Target="../media/image95.png"/><Relationship Id="rId94" Type="http://schemas.openxmlformats.org/officeDocument/2006/relationships/image" Target="../media/image96.png"/><Relationship Id="rId95" Type="http://schemas.openxmlformats.org/officeDocument/2006/relationships/image" Target="../media/image97.png"/><Relationship Id="rId96" Type="http://schemas.openxmlformats.org/officeDocument/2006/relationships/image" Target="../media/image98.png"/><Relationship Id="rId97" Type="http://schemas.openxmlformats.org/officeDocument/2006/relationships/image" Target="../media/image99.png"/><Relationship Id="rId98" Type="http://schemas.openxmlformats.org/officeDocument/2006/relationships/image" Target="../media/image100.png"/><Relationship Id="rId99" Type="http://schemas.openxmlformats.org/officeDocument/2006/relationships/image" Target="../media/image101.png"/><Relationship Id="rId100" Type="http://schemas.openxmlformats.org/officeDocument/2006/relationships/image" Target="../media/image102.png"/><Relationship Id="rId101" Type="http://schemas.openxmlformats.org/officeDocument/2006/relationships/image" Target="../media/image103.png"/><Relationship Id="rId102" Type="http://schemas.openxmlformats.org/officeDocument/2006/relationships/image" Target="../media/image104.png"/><Relationship Id="rId103" Type="http://schemas.openxmlformats.org/officeDocument/2006/relationships/image" Target="../media/image105.png"/><Relationship Id="rId104" Type="http://schemas.openxmlformats.org/officeDocument/2006/relationships/image" Target="../media/image106.png"/><Relationship Id="rId105" Type="http://schemas.openxmlformats.org/officeDocument/2006/relationships/image" Target="../media/image107.png"/><Relationship Id="rId106" Type="http://schemas.openxmlformats.org/officeDocument/2006/relationships/image" Target="../media/image108.png"/><Relationship Id="rId107" Type="http://schemas.openxmlformats.org/officeDocument/2006/relationships/image" Target="../media/image109.png"/><Relationship Id="rId108" Type="http://schemas.openxmlformats.org/officeDocument/2006/relationships/image" Target="../media/image110.png"/><Relationship Id="rId109" Type="http://schemas.openxmlformats.org/officeDocument/2006/relationships/image" Target="../media/image111.png"/><Relationship Id="rId110" Type="http://schemas.openxmlformats.org/officeDocument/2006/relationships/image" Target="../media/image112.png"/><Relationship Id="rId111" Type="http://schemas.openxmlformats.org/officeDocument/2006/relationships/image" Target="../media/image113.png"/><Relationship Id="rId112" Type="http://schemas.openxmlformats.org/officeDocument/2006/relationships/image" Target="../media/image114.png"/><Relationship Id="rId113" Type="http://schemas.openxmlformats.org/officeDocument/2006/relationships/image" Target="../media/image115.png"/><Relationship Id="rId114" Type="http://schemas.openxmlformats.org/officeDocument/2006/relationships/image" Target="../media/image116.png"/><Relationship Id="rId115" Type="http://schemas.openxmlformats.org/officeDocument/2006/relationships/image" Target="../media/image117.png"/><Relationship Id="rId116" Type="http://schemas.openxmlformats.org/officeDocument/2006/relationships/image" Target="../media/image118.png"/><Relationship Id="rId117" Type="http://schemas.openxmlformats.org/officeDocument/2006/relationships/image" Target="../media/image119.png"/><Relationship Id="rId118" Type="http://schemas.openxmlformats.org/officeDocument/2006/relationships/image" Target="../media/image120.png"/><Relationship Id="rId119" Type="http://schemas.openxmlformats.org/officeDocument/2006/relationships/image" Target="../media/image121.png"/><Relationship Id="rId120" Type="http://schemas.openxmlformats.org/officeDocument/2006/relationships/image" Target="../media/image122.png"/><Relationship Id="rId121" Type="http://schemas.openxmlformats.org/officeDocument/2006/relationships/image" Target="../media/image123.png"/><Relationship Id="rId122" Type="http://schemas.openxmlformats.org/officeDocument/2006/relationships/image" Target="../media/image124.png"/><Relationship Id="rId123" Type="http://schemas.openxmlformats.org/officeDocument/2006/relationships/image" Target="../media/image125.png"/><Relationship Id="rId124" Type="http://schemas.openxmlformats.org/officeDocument/2006/relationships/image" Target="../media/image126.png"/><Relationship Id="rId125" Type="http://schemas.openxmlformats.org/officeDocument/2006/relationships/image" Target="../media/image127.png"/><Relationship Id="rId126" Type="http://schemas.openxmlformats.org/officeDocument/2006/relationships/image" Target="../media/image128.png"/><Relationship Id="rId127" Type="http://schemas.openxmlformats.org/officeDocument/2006/relationships/image" Target="../media/image129.png"/><Relationship Id="rId128" Type="http://schemas.openxmlformats.org/officeDocument/2006/relationships/image" Target="../media/image130.png"/><Relationship Id="rId129" Type="http://schemas.openxmlformats.org/officeDocument/2006/relationships/image" Target="../media/image131.png"/><Relationship Id="rId130" Type="http://schemas.openxmlformats.org/officeDocument/2006/relationships/image" Target="../media/image132.png"/><Relationship Id="rId131" Type="http://schemas.openxmlformats.org/officeDocument/2006/relationships/image" Target="../media/image133.png"/><Relationship Id="rId132" Type="http://schemas.openxmlformats.org/officeDocument/2006/relationships/image" Target="../media/image134.png"/><Relationship Id="rId133" Type="http://schemas.openxmlformats.org/officeDocument/2006/relationships/image" Target="../media/image135.png"/><Relationship Id="rId134" Type="http://schemas.openxmlformats.org/officeDocument/2006/relationships/image" Target="../media/image136.png"/><Relationship Id="rId135" Type="http://schemas.openxmlformats.org/officeDocument/2006/relationships/image" Target="../media/image13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239759" cy="102869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19799" y="0"/>
              <a:ext cx="12268200" cy="10287000"/>
            </a:xfrm>
            <a:custGeom>
              <a:avLst/>
              <a:gdLst/>
              <a:ahLst/>
              <a:cxnLst/>
              <a:rect l="l" t="t" r="r" b="b"/>
              <a:pathLst>
                <a:path w="12268200" h="10287000">
                  <a:moveTo>
                    <a:pt x="12268200" y="0"/>
                  </a:moveTo>
                  <a:lnTo>
                    <a:pt x="1995655" y="0"/>
                  </a:lnTo>
                  <a:lnTo>
                    <a:pt x="1990366" y="5753"/>
                  </a:lnTo>
                  <a:lnTo>
                    <a:pt x="1951071" y="49161"/>
                  </a:lnTo>
                  <a:lnTo>
                    <a:pt x="1912106" y="92871"/>
                  </a:lnTo>
                  <a:lnTo>
                    <a:pt x="1873472" y="136880"/>
                  </a:lnTo>
                  <a:lnTo>
                    <a:pt x="1835172" y="181188"/>
                  </a:lnTo>
                  <a:lnTo>
                    <a:pt x="1797207" y="225792"/>
                  </a:lnTo>
                  <a:lnTo>
                    <a:pt x="1759580" y="270691"/>
                  </a:lnTo>
                  <a:lnTo>
                    <a:pt x="1722291" y="315882"/>
                  </a:lnTo>
                  <a:lnTo>
                    <a:pt x="1685344" y="361363"/>
                  </a:lnTo>
                  <a:lnTo>
                    <a:pt x="1648741" y="407132"/>
                  </a:lnTo>
                  <a:lnTo>
                    <a:pt x="1612482" y="453188"/>
                  </a:lnTo>
                  <a:lnTo>
                    <a:pt x="1576571" y="499528"/>
                  </a:lnTo>
                  <a:lnTo>
                    <a:pt x="1541009" y="546151"/>
                  </a:lnTo>
                  <a:lnTo>
                    <a:pt x="1505798" y="593054"/>
                  </a:lnTo>
                  <a:lnTo>
                    <a:pt x="1470940" y="640236"/>
                  </a:lnTo>
                  <a:lnTo>
                    <a:pt x="1436437" y="687694"/>
                  </a:lnTo>
                  <a:lnTo>
                    <a:pt x="1402291" y="735427"/>
                  </a:lnTo>
                  <a:lnTo>
                    <a:pt x="1368504" y="783433"/>
                  </a:lnTo>
                  <a:lnTo>
                    <a:pt x="1335078" y="831709"/>
                  </a:lnTo>
                  <a:lnTo>
                    <a:pt x="1302015" y="880255"/>
                  </a:lnTo>
                  <a:lnTo>
                    <a:pt x="1269317" y="929067"/>
                  </a:lnTo>
                  <a:lnTo>
                    <a:pt x="1236985" y="978143"/>
                  </a:lnTo>
                  <a:lnTo>
                    <a:pt x="1205022" y="1027483"/>
                  </a:lnTo>
                  <a:lnTo>
                    <a:pt x="1173430" y="1077083"/>
                  </a:lnTo>
                  <a:lnTo>
                    <a:pt x="1142211" y="1126943"/>
                  </a:lnTo>
                  <a:lnTo>
                    <a:pt x="1111366" y="1177059"/>
                  </a:lnTo>
                  <a:lnTo>
                    <a:pt x="1080898" y="1227430"/>
                  </a:lnTo>
                  <a:lnTo>
                    <a:pt x="1050809" y="1278055"/>
                  </a:lnTo>
                  <a:lnTo>
                    <a:pt x="1021100" y="1328930"/>
                  </a:lnTo>
                  <a:lnTo>
                    <a:pt x="991773" y="1380055"/>
                  </a:lnTo>
                  <a:lnTo>
                    <a:pt x="962831" y="1431427"/>
                  </a:lnTo>
                  <a:lnTo>
                    <a:pt x="934276" y="1483044"/>
                  </a:lnTo>
                  <a:lnTo>
                    <a:pt x="906108" y="1534904"/>
                  </a:lnTo>
                  <a:lnTo>
                    <a:pt x="878332" y="1587005"/>
                  </a:lnTo>
                  <a:lnTo>
                    <a:pt x="850947" y="1639346"/>
                  </a:lnTo>
                  <a:lnTo>
                    <a:pt x="823957" y="1691924"/>
                  </a:lnTo>
                  <a:lnTo>
                    <a:pt x="797363" y="1744738"/>
                  </a:lnTo>
                  <a:lnTo>
                    <a:pt x="771167" y="1797785"/>
                  </a:lnTo>
                  <a:lnTo>
                    <a:pt x="745371" y="1851063"/>
                  </a:lnTo>
                  <a:lnTo>
                    <a:pt x="719978" y="1904571"/>
                  </a:lnTo>
                  <a:lnTo>
                    <a:pt x="694988" y="1958306"/>
                  </a:lnTo>
                  <a:lnTo>
                    <a:pt x="670405" y="2012267"/>
                  </a:lnTo>
                  <a:lnTo>
                    <a:pt x="646229" y="2066452"/>
                  </a:lnTo>
                  <a:lnTo>
                    <a:pt x="622464" y="2120858"/>
                  </a:lnTo>
                  <a:lnTo>
                    <a:pt x="599110" y="2175484"/>
                  </a:lnTo>
                  <a:lnTo>
                    <a:pt x="576170" y="2230327"/>
                  </a:lnTo>
                  <a:lnTo>
                    <a:pt x="553647" y="2285387"/>
                  </a:lnTo>
                  <a:lnTo>
                    <a:pt x="531541" y="2340660"/>
                  </a:lnTo>
                  <a:lnTo>
                    <a:pt x="509854" y="2396145"/>
                  </a:lnTo>
                  <a:lnTo>
                    <a:pt x="488590" y="2451840"/>
                  </a:lnTo>
                  <a:lnTo>
                    <a:pt x="467749" y="2507742"/>
                  </a:lnTo>
                  <a:lnTo>
                    <a:pt x="447334" y="2563851"/>
                  </a:lnTo>
                  <a:lnTo>
                    <a:pt x="427346" y="2620164"/>
                  </a:lnTo>
                  <a:lnTo>
                    <a:pt x="407789" y="2676678"/>
                  </a:lnTo>
                  <a:lnTo>
                    <a:pt x="388662" y="2733393"/>
                  </a:lnTo>
                  <a:lnTo>
                    <a:pt x="369969" y="2790306"/>
                  </a:lnTo>
                  <a:lnTo>
                    <a:pt x="351712" y="2847415"/>
                  </a:lnTo>
                  <a:lnTo>
                    <a:pt x="333892" y="2904718"/>
                  </a:lnTo>
                  <a:lnTo>
                    <a:pt x="316511" y="2962213"/>
                  </a:lnTo>
                  <a:lnTo>
                    <a:pt x="299572" y="3019899"/>
                  </a:lnTo>
                  <a:lnTo>
                    <a:pt x="283076" y="3077773"/>
                  </a:lnTo>
                  <a:lnTo>
                    <a:pt x="267026" y="3135833"/>
                  </a:lnTo>
                  <a:lnTo>
                    <a:pt x="251422" y="3194077"/>
                  </a:lnTo>
                  <a:lnTo>
                    <a:pt x="236268" y="3252504"/>
                  </a:lnTo>
                  <a:lnTo>
                    <a:pt x="221565" y="3311112"/>
                  </a:lnTo>
                  <a:lnTo>
                    <a:pt x="207315" y="3369898"/>
                  </a:lnTo>
                  <a:lnTo>
                    <a:pt x="193521" y="3428860"/>
                  </a:lnTo>
                  <a:lnTo>
                    <a:pt x="180183" y="3487997"/>
                  </a:lnTo>
                  <a:lnTo>
                    <a:pt x="167304" y="3547306"/>
                  </a:lnTo>
                  <a:lnTo>
                    <a:pt x="154886" y="3606786"/>
                  </a:lnTo>
                  <a:lnTo>
                    <a:pt x="142932" y="3666435"/>
                  </a:lnTo>
                  <a:lnTo>
                    <a:pt x="131442" y="3726251"/>
                  </a:lnTo>
                  <a:lnTo>
                    <a:pt x="120419" y="3786231"/>
                  </a:lnTo>
                  <a:lnTo>
                    <a:pt x="109865" y="3846374"/>
                  </a:lnTo>
                  <a:lnTo>
                    <a:pt x="99781" y="3906677"/>
                  </a:lnTo>
                  <a:lnTo>
                    <a:pt x="90170" y="3967140"/>
                  </a:lnTo>
                  <a:lnTo>
                    <a:pt x="81034" y="4027759"/>
                  </a:lnTo>
                  <a:lnTo>
                    <a:pt x="72375" y="4088534"/>
                  </a:lnTo>
                  <a:lnTo>
                    <a:pt x="64195" y="4149461"/>
                  </a:lnTo>
                  <a:lnTo>
                    <a:pt x="56495" y="4210539"/>
                  </a:lnTo>
                  <a:lnTo>
                    <a:pt x="49277" y="4271767"/>
                  </a:lnTo>
                  <a:lnTo>
                    <a:pt x="42544" y="4333141"/>
                  </a:lnTo>
                  <a:lnTo>
                    <a:pt x="36298" y="4394661"/>
                  </a:lnTo>
                  <a:lnTo>
                    <a:pt x="30540" y="4456324"/>
                  </a:lnTo>
                  <a:lnTo>
                    <a:pt x="25272" y="4518127"/>
                  </a:lnTo>
                  <a:lnTo>
                    <a:pt x="20497" y="4580071"/>
                  </a:lnTo>
                  <a:lnTo>
                    <a:pt x="16216" y="4642151"/>
                  </a:lnTo>
                  <a:lnTo>
                    <a:pt x="12431" y="4704367"/>
                  </a:lnTo>
                  <a:lnTo>
                    <a:pt x="9145" y="4766716"/>
                  </a:lnTo>
                  <a:lnTo>
                    <a:pt x="6358" y="4829196"/>
                  </a:lnTo>
                  <a:lnTo>
                    <a:pt x="4074" y="4891806"/>
                  </a:lnTo>
                  <a:lnTo>
                    <a:pt x="2295" y="4954543"/>
                  </a:lnTo>
                  <a:lnTo>
                    <a:pt x="1021" y="5017406"/>
                  </a:lnTo>
                  <a:lnTo>
                    <a:pt x="255" y="5080392"/>
                  </a:lnTo>
                  <a:lnTo>
                    <a:pt x="0" y="5143500"/>
                  </a:lnTo>
                  <a:lnTo>
                    <a:pt x="255" y="5206608"/>
                  </a:lnTo>
                  <a:lnTo>
                    <a:pt x="1021" y="5269594"/>
                  </a:lnTo>
                  <a:lnTo>
                    <a:pt x="2295" y="5332457"/>
                  </a:lnTo>
                  <a:lnTo>
                    <a:pt x="4074" y="5395195"/>
                  </a:lnTo>
                  <a:lnTo>
                    <a:pt x="6358" y="5457805"/>
                  </a:lnTo>
                  <a:lnTo>
                    <a:pt x="9145" y="5520286"/>
                  </a:lnTo>
                  <a:lnTo>
                    <a:pt x="12431" y="5582635"/>
                  </a:lnTo>
                  <a:lnTo>
                    <a:pt x="16216" y="5644851"/>
                  </a:lnTo>
                  <a:lnTo>
                    <a:pt x="20497" y="5706932"/>
                  </a:lnTo>
                  <a:lnTo>
                    <a:pt x="25272" y="5768875"/>
                  </a:lnTo>
                  <a:lnTo>
                    <a:pt x="30540" y="5830679"/>
                  </a:lnTo>
                  <a:lnTo>
                    <a:pt x="36298" y="5892342"/>
                  </a:lnTo>
                  <a:lnTo>
                    <a:pt x="42544" y="5953862"/>
                  </a:lnTo>
                  <a:lnTo>
                    <a:pt x="49277" y="6015237"/>
                  </a:lnTo>
                  <a:lnTo>
                    <a:pt x="56495" y="6076464"/>
                  </a:lnTo>
                  <a:lnTo>
                    <a:pt x="64195" y="6137543"/>
                  </a:lnTo>
                  <a:lnTo>
                    <a:pt x="72375" y="6198471"/>
                  </a:lnTo>
                  <a:lnTo>
                    <a:pt x="81034" y="6259245"/>
                  </a:lnTo>
                  <a:lnTo>
                    <a:pt x="90170" y="6319865"/>
                  </a:lnTo>
                  <a:lnTo>
                    <a:pt x="99781" y="6380328"/>
                  </a:lnTo>
                  <a:lnTo>
                    <a:pt x="109865" y="6440632"/>
                  </a:lnTo>
                  <a:lnTo>
                    <a:pt x="120419" y="6500775"/>
                  </a:lnTo>
                  <a:lnTo>
                    <a:pt x="131442" y="6560755"/>
                  </a:lnTo>
                  <a:lnTo>
                    <a:pt x="142932" y="6620571"/>
                  </a:lnTo>
                  <a:lnTo>
                    <a:pt x="154886" y="6680220"/>
                  </a:lnTo>
                  <a:lnTo>
                    <a:pt x="167304" y="6739700"/>
                  </a:lnTo>
                  <a:lnTo>
                    <a:pt x="180183" y="6799010"/>
                  </a:lnTo>
                  <a:lnTo>
                    <a:pt x="193521" y="6858147"/>
                  </a:lnTo>
                  <a:lnTo>
                    <a:pt x="207315" y="6917109"/>
                  </a:lnTo>
                  <a:lnTo>
                    <a:pt x="221565" y="6975895"/>
                  </a:lnTo>
                  <a:lnTo>
                    <a:pt x="236268" y="7034503"/>
                  </a:lnTo>
                  <a:lnTo>
                    <a:pt x="251422" y="7092930"/>
                  </a:lnTo>
                  <a:lnTo>
                    <a:pt x="267026" y="7151175"/>
                  </a:lnTo>
                  <a:lnTo>
                    <a:pt x="283076" y="7209235"/>
                  </a:lnTo>
                  <a:lnTo>
                    <a:pt x="299572" y="7267109"/>
                  </a:lnTo>
                  <a:lnTo>
                    <a:pt x="316511" y="7324795"/>
                  </a:lnTo>
                  <a:lnTo>
                    <a:pt x="333892" y="7382290"/>
                  </a:lnTo>
                  <a:lnTo>
                    <a:pt x="351712" y="7439594"/>
                  </a:lnTo>
                  <a:lnTo>
                    <a:pt x="369969" y="7496703"/>
                  </a:lnTo>
                  <a:lnTo>
                    <a:pt x="388662" y="7553616"/>
                  </a:lnTo>
                  <a:lnTo>
                    <a:pt x="407789" y="7610331"/>
                  </a:lnTo>
                  <a:lnTo>
                    <a:pt x="427346" y="7666845"/>
                  </a:lnTo>
                  <a:lnTo>
                    <a:pt x="447334" y="7723158"/>
                  </a:lnTo>
                  <a:lnTo>
                    <a:pt x="467749" y="7779267"/>
                  </a:lnTo>
                  <a:lnTo>
                    <a:pt x="488590" y="7835170"/>
                  </a:lnTo>
                  <a:lnTo>
                    <a:pt x="509854" y="7890865"/>
                  </a:lnTo>
                  <a:lnTo>
                    <a:pt x="531541" y="7946350"/>
                  </a:lnTo>
                  <a:lnTo>
                    <a:pt x="553647" y="8001623"/>
                  </a:lnTo>
                  <a:lnTo>
                    <a:pt x="576170" y="8056682"/>
                  </a:lnTo>
                  <a:lnTo>
                    <a:pt x="599110" y="8111526"/>
                  </a:lnTo>
                  <a:lnTo>
                    <a:pt x="622464" y="8166152"/>
                  </a:lnTo>
                  <a:lnTo>
                    <a:pt x="646229" y="8220558"/>
                  </a:lnTo>
                  <a:lnTo>
                    <a:pt x="670405" y="8274743"/>
                  </a:lnTo>
                  <a:lnTo>
                    <a:pt x="694988" y="8328704"/>
                  </a:lnTo>
                  <a:lnTo>
                    <a:pt x="719978" y="8382439"/>
                  </a:lnTo>
                  <a:lnTo>
                    <a:pt x="745371" y="8435947"/>
                  </a:lnTo>
                  <a:lnTo>
                    <a:pt x="771167" y="8489226"/>
                  </a:lnTo>
                  <a:lnTo>
                    <a:pt x="797363" y="8542272"/>
                  </a:lnTo>
                  <a:lnTo>
                    <a:pt x="823957" y="8595086"/>
                  </a:lnTo>
                  <a:lnTo>
                    <a:pt x="850947" y="8647664"/>
                  </a:lnTo>
                  <a:lnTo>
                    <a:pt x="878332" y="8700005"/>
                  </a:lnTo>
                  <a:lnTo>
                    <a:pt x="906108" y="8752106"/>
                  </a:lnTo>
                  <a:lnTo>
                    <a:pt x="934276" y="8803967"/>
                  </a:lnTo>
                  <a:lnTo>
                    <a:pt x="962831" y="8855584"/>
                  </a:lnTo>
                  <a:lnTo>
                    <a:pt x="991773" y="8906955"/>
                  </a:lnTo>
                  <a:lnTo>
                    <a:pt x="1021100" y="8958080"/>
                  </a:lnTo>
                  <a:lnTo>
                    <a:pt x="1050809" y="9008955"/>
                  </a:lnTo>
                  <a:lnTo>
                    <a:pt x="1080898" y="9059580"/>
                  </a:lnTo>
                  <a:lnTo>
                    <a:pt x="1111366" y="9109951"/>
                  </a:lnTo>
                  <a:lnTo>
                    <a:pt x="1142211" y="9160068"/>
                  </a:lnTo>
                  <a:lnTo>
                    <a:pt x="1173430" y="9209927"/>
                  </a:lnTo>
                  <a:lnTo>
                    <a:pt x="1205022" y="9259527"/>
                  </a:lnTo>
                  <a:lnTo>
                    <a:pt x="1236985" y="9308867"/>
                  </a:lnTo>
                  <a:lnTo>
                    <a:pt x="1269317" y="9357944"/>
                  </a:lnTo>
                  <a:lnTo>
                    <a:pt x="1302015" y="9406756"/>
                  </a:lnTo>
                  <a:lnTo>
                    <a:pt x="1335078" y="9455301"/>
                  </a:lnTo>
                  <a:lnTo>
                    <a:pt x="1368504" y="9503577"/>
                  </a:lnTo>
                  <a:lnTo>
                    <a:pt x="1402291" y="9551583"/>
                  </a:lnTo>
                  <a:lnTo>
                    <a:pt x="1436437" y="9599316"/>
                  </a:lnTo>
                  <a:lnTo>
                    <a:pt x="1470940" y="9646774"/>
                  </a:lnTo>
                  <a:lnTo>
                    <a:pt x="1505798" y="9693956"/>
                  </a:lnTo>
                  <a:lnTo>
                    <a:pt x="1541009" y="9740859"/>
                  </a:lnTo>
                  <a:lnTo>
                    <a:pt x="1576571" y="9787482"/>
                  </a:lnTo>
                  <a:lnTo>
                    <a:pt x="1612482" y="9833822"/>
                  </a:lnTo>
                  <a:lnTo>
                    <a:pt x="1648741" y="9879878"/>
                  </a:lnTo>
                  <a:lnTo>
                    <a:pt x="1685344" y="9925647"/>
                  </a:lnTo>
                  <a:lnTo>
                    <a:pt x="1722291" y="9971128"/>
                  </a:lnTo>
                  <a:lnTo>
                    <a:pt x="1759580" y="10016319"/>
                  </a:lnTo>
                  <a:lnTo>
                    <a:pt x="1797207" y="10061217"/>
                  </a:lnTo>
                  <a:lnTo>
                    <a:pt x="1835172" y="10105821"/>
                  </a:lnTo>
                  <a:lnTo>
                    <a:pt x="1873472" y="10150129"/>
                  </a:lnTo>
                  <a:lnTo>
                    <a:pt x="1912106" y="10194139"/>
                  </a:lnTo>
                  <a:lnTo>
                    <a:pt x="1951071" y="10237848"/>
                  </a:lnTo>
                  <a:lnTo>
                    <a:pt x="1990366" y="10281256"/>
                  </a:lnTo>
                  <a:lnTo>
                    <a:pt x="1995643" y="10286996"/>
                  </a:lnTo>
                  <a:lnTo>
                    <a:pt x="12268200" y="10286996"/>
                  </a:lnTo>
                  <a:lnTo>
                    <a:pt x="1226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435"/>
              <a:t>POSBANKUM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7743825" y="992250"/>
            <a:ext cx="8547735" cy="8237855"/>
            <a:chOff x="7743825" y="992250"/>
            <a:chExt cx="8547735" cy="823785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825" y="992250"/>
              <a:ext cx="3057017" cy="4114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694419" y="9220199"/>
              <a:ext cx="7597140" cy="0"/>
            </a:xfrm>
            <a:custGeom>
              <a:avLst/>
              <a:gdLst/>
              <a:ahLst/>
              <a:cxnLst/>
              <a:rect l="l" t="t" r="r" b="b"/>
              <a:pathLst>
                <a:path w="7597140" h="0">
                  <a:moveTo>
                    <a:pt x="0" y="0"/>
                  </a:moveTo>
                  <a:lnTo>
                    <a:pt x="7597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914400">
              <a:lnSpc>
                <a:spcPct val="107700"/>
              </a:lnSpc>
              <a:spcBef>
                <a:spcPts val="95"/>
              </a:spcBef>
            </a:pPr>
            <a:r>
              <a:rPr dirty="0"/>
              <a:t>Pembentukan</a:t>
            </a:r>
            <a:r>
              <a:rPr dirty="0" spc="345"/>
              <a:t>  </a:t>
            </a:r>
            <a:r>
              <a:rPr dirty="0"/>
              <a:t>Pos</a:t>
            </a:r>
            <a:r>
              <a:rPr dirty="0" spc="340"/>
              <a:t>  </a:t>
            </a:r>
            <a:r>
              <a:rPr dirty="0"/>
              <a:t>Bantuan</a:t>
            </a:r>
            <a:r>
              <a:rPr dirty="0" spc="350"/>
              <a:t>  </a:t>
            </a:r>
            <a:r>
              <a:rPr dirty="0"/>
              <a:t>Hukum</a:t>
            </a:r>
            <a:r>
              <a:rPr dirty="0" spc="345"/>
              <a:t>  </a:t>
            </a:r>
            <a:r>
              <a:rPr dirty="0"/>
              <a:t>(Posbankum)</a:t>
            </a:r>
            <a:r>
              <a:rPr dirty="0" spc="340"/>
              <a:t>  </a:t>
            </a:r>
            <a:r>
              <a:rPr dirty="0"/>
              <a:t>di</a:t>
            </a:r>
            <a:r>
              <a:rPr dirty="0" spc="345"/>
              <a:t>  </a:t>
            </a:r>
            <a:r>
              <a:rPr dirty="0" spc="-10"/>
              <a:t>tingkat </a:t>
            </a:r>
            <a:r>
              <a:rPr dirty="0"/>
              <a:t>desa/kelurahan</a:t>
            </a:r>
            <a:r>
              <a:rPr dirty="0" spc="430"/>
              <a:t> </a:t>
            </a:r>
            <a:r>
              <a:rPr dirty="0"/>
              <a:t>merupakan</a:t>
            </a:r>
            <a:r>
              <a:rPr dirty="0" spc="450"/>
              <a:t> </a:t>
            </a:r>
            <a:r>
              <a:rPr dirty="0"/>
              <a:t>langkah</a:t>
            </a:r>
            <a:r>
              <a:rPr dirty="0" spc="425"/>
              <a:t> </a:t>
            </a:r>
            <a:r>
              <a:rPr dirty="0"/>
              <a:t>strategis</a:t>
            </a:r>
            <a:r>
              <a:rPr dirty="0" spc="440"/>
              <a:t> </a:t>
            </a:r>
            <a:r>
              <a:rPr dirty="0"/>
              <a:t>untuk</a:t>
            </a:r>
            <a:r>
              <a:rPr dirty="0" spc="415"/>
              <a:t> </a:t>
            </a:r>
            <a:r>
              <a:rPr dirty="0"/>
              <a:t>memperkuat</a:t>
            </a:r>
            <a:r>
              <a:rPr dirty="0" spc="440"/>
              <a:t> </a:t>
            </a:r>
            <a:r>
              <a:rPr dirty="0" spc="-10"/>
              <a:t>akses </a:t>
            </a:r>
            <a:r>
              <a:rPr dirty="0"/>
              <a:t>terhadap</a:t>
            </a:r>
            <a:r>
              <a:rPr dirty="0" spc="370"/>
              <a:t> </a:t>
            </a:r>
            <a:r>
              <a:rPr dirty="0"/>
              <a:t>keadilan</a:t>
            </a:r>
            <a:r>
              <a:rPr dirty="0" spc="370"/>
              <a:t> </a:t>
            </a:r>
            <a:r>
              <a:rPr dirty="0"/>
              <a:t>di</a:t>
            </a:r>
            <a:r>
              <a:rPr dirty="0" spc="385"/>
              <a:t> </a:t>
            </a:r>
            <a:r>
              <a:rPr dirty="0"/>
              <a:t>Indonesia,</a:t>
            </a:r>
            <a:r>
              <a:rPr dirty="0" spc="370"/>
              <a:t> </a:t>
            </a:r>
            <a:r>
              <a:rPr dirty="0"/>
              <a:t>khususnya</a:t>
            </a:r>
            <a:r>
              <a:rPr dirty="0" spc="385"/>
              <a:t> </a:t>
            </a:r>
            <a:r>
              <a:rPr dirty="0"/>
              <a:t>bagi</a:t>
            </a:r>
            <a:r>
              <a:rPr dirty="0" spc="380"/>
              <a:t> </a:t>
            </a:r>
            <a:r>
              <a:rPr dirty="0"/>
              <a:t>masyarakat</a:t>
            </a:r>
            <a:r>
              <a:rPr dirty="0" spc="380"/>
              <a:t> </a:t>
            </a:r>
            <a:r>
              <a:rPr dirty="0"/>
              <a:t>di</a:t>
            </a:r>
            <a:r>
              <a:rPr dirty="0" spc="400"/>
              <a:t> </a:t>
            </a:r>
            <a:r>
              <a:rPr dirty="0" spc="-10"/>
              <a:t>wilayah </a:t>
            </a:r>
            <a:r>
              <a:rPr dirty="0"/>
              <a:t>pedesaan</a:t>
            </a:r>
            <a:r>
              <a:rPr dirty="0" spc="540"/>
              <a:t> </a:t>
            </a:r>
            <a:r>
              <a:rPr dirty="0"/>
              <a:t>dan</a:t>
            </a:r>
            <a:r>
              <a:rPr dirty="0" spc="515"/>
              <a:t> </a:t>
            </a:r>
            <a:r>
              <a:rPr dirty="0"/>
              <a:t>pelosok</a:t>
            </a:r>
            <a:r>
              <a:rPr dirty="0" spc="535"/>
              <a:t> </a:t>
            </a:r>
            <a:r>
              <a:rPr dirty="0"/>
              <a:t>negeri.</a:t>
            </a:r>
            <a:r>
              <a:rPr dirty="0" spc="520"/>
              <a:t> </a:t>
            </a:r>
            <a:r>
              <a:rPr dirty="0"/>
              <a:t>Kehadiran</a:t>
            </a:r>
            <a:r>
              <a:rPr dirty="0" spc="550"/>
              <a:t> </a:t>
            </a:r>
            <a:r>
              <a:rPr dirty="0"/>
              <a:t>Posbankum</a:t>
            </a:r>
            <a:r>
              <a:rPr dirty="0" spc="520"/>
              <a:t> </a:t>
            </a:r>
            <a:r>
              <a:rPr dirty="0"/>
              <a:t>bertujuan</a:t>
            </a:r>
            <a:r>
              <a:rPr dirty="0" spc="540"/>
              <a:t> </a:t>
            </a:r>
            <a:r>
              <a:rPr dirty="0" spc="-10"/>
              <a:t>untuk </a:t>
            </a:r>
            <a:r>
              <a:rPr dirty="0"/>
              <a:t>memberikan</a:t>
            </a:r>
            <a:r>
              <a:rPr dirty="0" spc="330"/>
              <a:t> </a:t>
            </a:r>
            <a:r>
              <a:rPr dirty="0"/>
              <a:t>layanan</a:t>
            </a:r>
            <a:r>
              <a:rPr dirty="0" spc="340"/>
              <a:t> </a:t>
            </a:r>
            <a:r>
              <a:rPr dirty="0"/>
              <a:t>bantuan</a:t>
            </a:r>
            <a:r>
              <a:rPr dirty="0" spc="330"/>
              <a:t> </a:t>
            </a:r>
            <a:r>
              <a:rPr dirty="0"/>
              <a:t>hukum</a:t>
            </a:r>
            <a:r>
              <a:rPr dirty="0" spc="345"/>
              <a:t> </a:t>
            </a:r>
            <a:r>
              <a:rPr dirty="0"/>
              <a:t>yang</a:t>
            </a:r>
            <a:r>
              <a:rPr dirty="0" spc="325"/>
              <a:t> </a:t>
            </a:r>
            <a:r>
              <a:rPr dirty="0"/>
              <a:t>mudah</a:t>
            </a:r>
            <a:r>
              <a:rPr dirty="0" spc="335"/>
              <a:t> </a:t>
            </a:r>
            <a:r>
              <a:rPr dirty="0"/>
              <a:t>dijangkau,</a:t>
            </a:r>
            <a:r>
              <a:rPr dirty="0" spc="320"/>
              <a:t> </a:t>
            </a:r>
            <a:r>
              <a:rPr dirty="0" spc="-10"/>
              <a:t>sekaligus </a:t>
            </a:r>
            <a:r>
              <a:rPr dirty="0"/>
              <a:t>menjadi</a:t>
            </a:r>
            <a:r>
              <a:rPr dirty="0" spc="300"/>
              <a:t> </a:t>
            </a:r>
            <a:r>
              <a:rPr dirty="0"/>
              <a:t>wadah</a:t>
            </a:r>
            <a:r>
              <a:rPr dirty="0" spc="305"/>
              <a:t> </a:t>
            </a:r>
            <a:r>
              <a:rPr dirty="0"/>
              <a:t>penyelesaian</a:t>
            </a:r>
            <a:r>
              <a:rPr dirty="0" spc="310"/>
              <a:t> </a:t>
            </a:r>
            <a:r>
              <a:rPr dirty="0"/>
              <a:t>sengketa,</a:t>
            </a:r>
            <a:r>
              <a:rPr dirty="0" spc="290"/>
              <a:t> </a:t>
            </a:r>
            <a:r>
              <a:rPr dirty="0"/>
              <a:t>peningkatan</a:t>
            </a:r>
            <a:r>
              <a:rPr dirty="0" spc="285"/>
              <a:t> </a:t>
            </a:r>
            <a:r>
              <a:rPr dirty="0"/>
              <a:t>kesadaran</a:t>
            </a:r>
            <a:r>
              <a:rPr dirty="0" spc="305"/>
              <a:t> </a:t>
            </a:r>
            <a:r>
              <a:rPr dirty="0" spc="-10"/>
              <a:t>hukum, </a:t>
            </a:r>
            <a:r>
              <a:rPr dirty="0"/>
              <a:t>dan</a:t>
            </a:r>
            <a:r>
              <a:rPr dirty="0" spc="-5"/>
              <a:t> </a:t>
            </a:r>
            <a:r>
              <a:rPr dirty="0"/>
              <a:t>pendampingan</a:t>
            </a:r>
            <a:r>
              <a:rPr dirty="0" spc="-5"/>
              <a:t> </a:t>
            </a:r>
            <a:r>
              <a:rPr dirty="0"/>
              <a:t>hukum</a:t>
            </a:r>
            <a:r>
              <a:rPr dirty="0" spc="-25"/>
              <a:t> </a:t>
            </a:r>
            <a:r>
              <a:rPr dirty="0"/>
              <a:t>bagi</a:t>
            </a:r>
            <a:r>
              <a:rPr dirty="0" spc="10"/>
              <a:t> </a:t>
            </a:r>
            <a:r>
              <a:rPr dirty="0" spc="-10"/>
              <a:t>masyarakat.</a:t>
            </a:r>
          </a:p>
          <a:p>
            <a:pPr algn="r" marR="10795">
              <a:lnSpc>
                <a:spcPct val="100000"/>
              </a:lnSpc>
              <a:spcBef>
                <a:spcPts val="220"/>
              </a:spcBef>
            </a:pPr>
            <a:r>
              <a:rPr dirty="0"/>
              <a:t>Posbankum</a:t>
            </a:r>
            <a:r>
              <a:rPr dirty="0" spc="150"/>
              <a:t> </a:t>
            </a:r>
            <a:r>
              <a:rPr dirty="0"/>
              <a:t>Desa/Kelurahan</a:t>
            </a:r>
            <a:r>
              <a:rPr dirty="0" spc="160"/>
              <a:t> </a:t>
            </a:r>
            <a:r>
              <a:rPr dirty="0"/>
              <a:t>diintegrasikan</a:t>
            </a:r>
            <a:r>
              <a:rPr dirty="0" spc="140"/>
              <a:t> </a:t>
            </a:r>
            <a:r>
              <a:rPr dirty="0"/>
              <a:t>dalam</a:t>
            </a:r>
            <a:r>
              <a:rPr dirty="0" spc="160"/>
              <a:t> </a:t>
            </a:r>
            <a:r>
              <a:rPr dirty="0"/>
              <a:t>Pos</a:t>
            </a:r>
            <a:r>
              <a:rPr dirty="0" spc="150"/>
              <a:t> </a:t>
            </a:r>
            <a:r>
              <a:rPr dirty="0" spc="-10"/>
              <a:t>Pelayanan</a:t>
            </a:r>
          </a:p>
          <a:p>
            <a:pPr algn="r" marR="6350">
              <a:lnSpc>
                <a:spcPct val="100000"/>
              </a:lnSpc>
              <a:spcBef>
                <a:spcPts val="220"/>
              </a:spcBef>
              <a:tabLst>
                <a:tab pos="1282700" algn="l"/>
                <a:tab pos="2529840" algn="l"/>
                <a:tab pos="3627754" algn="l"/>
                <a:tab pos="4315460" algn="l"/>
                <a:tab pos="5766435" algn="l"/>
                <a:tab pos="8233409" algn="l"/>
                <a:tab pos="9124315" algn="l"/>
              </a:tabLst>
            </a:pPr>
            <a:r>
              <a:rPr dirty="0" spc="-10"/>
              <a:t>Terpadu</a:t>
            </a:r>
            <a:r>
              <a:rPr dirty="0"/>
              <a:t>	</a:t>
            </a:r>
            <a:r>
              <a:rPr dirty="0" spc="-10"/>
              <a:t>sebagai</a:t>
            </a:r>
            <a:r>
              <a:rPr dirty="0"/>
              <a:t>	</a:t>
            </a:r>
            <a:r>
              <a:rPr dirty="0" spc="-10"/>
              <a:t>bagian</a:t>
            </a:r>
            <a:r>
              <a:rPr dirty="0"/>
              <a:t>	</a:t>
            </a:r>
            <a:r>
              <a:rPr dirty="0" spc="-20"/>
              <a:t>dari</a:t>
            </a:r>
            <a:r>
              <a:rPr dirty="0"/>
              <a:t>	</a:t>
            </a:r>
            <a:r>
              <a:rPr dirty="0" spc="-10"/>
              <a:t>Lembaga</a:t>
            </a:r>
            <a:r>
              <a:rPr dirty="0"/>
              <a:t>	</a:t>
            </a:r>
            <a:r>
              <a:rPr dirty="0" spc="-10"/>
              <a:t>Kemasyarakatan</a:t>
            </a:r>
            <a:r>
              <a:rPr dirty="0"/>
              <a:t>	</a:t>
            </a:r>
            <a:r>
              <a:rPr dirty="0" spc="-20"/>
              <a:t>Desa</a:t>
            </a:r>
            <a:r>
              <a:rPr dirty="0"/>
              <a:t>	</a:t>
            </a:r>
            <a:r>
              <a:rPr dirty="0" spc="-10"/>
              <a:t>(LKD)</a:t>
            </a:r>
          </a:p>
          <a:p>
            <a:pPr algn="just" marL="12700" marR="6350">
              <a:lnSpc>
                <a:spcPct val="107700"/>
              </a:lnSpc>
              <a:spcBef>
                <a:spcPts val="5"/>
              </a:spcBef>
            </a:pPr>
            <a:r>
              <a:rPr dirty="0"/>
              <a:t>yang</a:t>
            </a:r>
            <a:r>
              <a:rPr dirty="0" spc="180"/>
              <a:t>   </a:t>
            </a:r>
            <a:r>
              <a:rPr dirty="0"/>
              <a:t>pembentukannya</a:t>
            </a:r>
            <a:r>
              <a:rPr dirty="0" spc="190"/>
              <a:t>   </a:t>
            </a:r>
            <a:r>
              <a:rPr dirty="0"/>
              <a:t>diatur</a:t>
            </a:r>
            <a:r>
              <a:rPr dirty="0" spc="180"/>
              <a:t>   </a:t>
            </a:r>
            <a:r>
              <a:rPr dirty="0"/>
              <a:t>melalui</a:t>
            </a:r>
            <a:r>
              <a:rPr dirty="0" spc="190"/>
              <a:t>   </a:t>
            </a:r>
            <a:r>
              <a:rPr dirty="0"/>
              <a:t>Peraturan</a:t>
            </a:r>
            <a:r>
              <a:rPr dirty="0" spc="600"/>
              <a:t>  </a:t>
            </a:r>
            <a:r>
              <a:rPr dirty="0"/>
              <a:t>Desa</a:t>
            </a:r>
            <a:r>
              <a:rPr dirty="0" spc="180"/>
              <a:t>   </a:t>
            </a:r>
            <a:r>
              <a:rPr dirty="0" spc="-10"/>
              <a:t>dan/atau </a:t>
            </a:r>
            <a:r>
              <a:rPr dirty="0"/>
              <a:t>Keputusan</a:t>
            </a:r>
            <a:r>
              <a:rPr dirty="0" spc="150"/>
              <a:t> </a:t>
            </a:r>
            <a:r>
              <a:rPr dirty="0"/>
              <a:t>Kepala</a:t>
            </a:r>
            <a:r>
              <a:rPr dirty="0" spc="125"/>
              <a:t> </a:t>
            </a:r>
            <a:r>
              <a:rPr dirty="0"/>
              <a:t>Desa/Lurah.</a:t>
            </a:r>
            <a:r>
              <a:rPr dirty="0" spc="130"/>
              <a:t> </a:t>
            </a:r>
            <a:r>
              <a:rPr dirty="0"/>
              <a:t>Untuk</a:t>
            </a:r>
            <a:r>
              <a:rPr dirty="0" spc="140"/>
              <a:t> </a:t>
            </a:r>
            <a:r>
              <a:rPr dirty="0"/>
              <a:t>memastikan</a:t>
            </a:r>
            <a:r>
              <a:rPr dirty="0" spc="145"/>
              <a:t> </a:t>
            </a:r>
            <a:r>
              <a:rPr dirty="0"/>
              <a:t>pemerataan</a:t>
            </a:r>
            <a:r>
              <a:rPr dirty="0" spc="135"/>
              <a:t> </a:t>
            </a:r>
            <a:r>
              <a:rPr dirty="0" spc="-10"/>
              <a:t>layanan, </a:t>
            </a:r>
            <a:r>
              <a:rPr dirty="0"/>
              <a:t>ditargetkan</a:t>
            </a:r>
            <a:r>
              <a:rPr dirty="0" spc="275"/>
              <a:t> </a:t>
            </a:r>
            <a:r>
              <a:rPr dirty="0"/>
              <a:t>sebagai</a:t>
            </a:r>
            <a:r>
              <a:rPr dirty="0" spc="275"/>
              <a:t> </a:t>
            </a:r>
            <a:r>
              <a:rPr dirty="0" i="1">
                <a:latin typeface="Arial"/>
                <a:cs typeface="Arial"/>
              </a:rPr>
              <a:t>pilot</a:t>
            </a:r>
            <a:r>
              <a:rPr dirty="0" spc="27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project</a:t>
            </a:r>
            <a:r>
              <a:rPr dirty="0" spc="270" i="1">
                <a:latin typeface="Arial"/>
                <a:cs typeface="Arial"/>
              </a:rPr>
              <a:t> </a:t>
            </a:r>
            <a:r>
              <a:rPr dirty="0"/>
              <a:t>sekurangnya</a:t>
            </a:r>
            <a:r>
              <a:rPr dirty="0" spc="295"/>
              <a:t> </a:t>
            </a:r>
            <a:r>
              <a:rPr dirty="0"/>
              <a:t>satu</a:t>
            </a:r>
            <a:r>
              <a:rPr dirty="0" spc="270"/>
              <a:t> </a:t>
            </a:r>
            <a:r>
              <a:rPr dirty="0"/>
              <a:t>Posbankum</a:t>
            </a:r>
            <a:r>
              <a:rPr dirty="0" spc="270"/>
              <a:t> </a:t>
            </a:r>
            <a:r>
              <a:rPr dirty="0" spc="-10"/>
              <a:t>tersedia </a:t>
            </a:r>
            <a:r>
              <a:rPr dirty="0"/>
              <a:t>di</a:t>
            </a:r>
            <a:r>
              <a:rPr dirty="0" spc="5"/>
              <a:t> </a:t>
            </a:r>
            <a:r>
              <a:rPr dirty="0"/>
              <a:t>setiap</a:t>
            </a:r>
            <a:r>
              <a:rPr dirty="0" spc="20"/>
              <a:t> </a:t>
            </a:r>
            <a:r>
              <a:rPr dirty="0"/>
              <a:t>kecamatan, sehingga</a:t>
            </a:r>
            <a:r>
              <a:rPr dirty="0" spc="25"/>
              <a:t> </a:t>
            </a:r>
            <a:r>
              <a:rPr dirty="0"/>
              <a:t>masyarakat</a:t>
            </a:r>
            <a:r>
              <a:rPr dirty="0" spc="5"/>
              <a:t> </a:t>
            </a:r>
            <a:r>
              <a:rPr dirty="0"/>
              <a:t>desa/kelurahan</a:t>
            </a:r>
            <a:r>
              <a:rPr dirty="0" spc="30"/>
              <a:t> </a:t>
            </a:r>
            <a:r>
              <a:rPr dirty="0"/>
              <a:t>dapat</a:t>
            </a:r>
            <a:r>
              <a:rPr dirty="0" spc="5"/>
              <a:t> </a:t>
            </a:r>
            <a:r>
              <a:rPr dirty="0" spc="-10"/>
              <a:t>dengan </a:t>
            </a:r>
            <a:r>
              <a:rPr dirty="0"/>
              <a:t>mudah</a:t>
            </a:r>
            <a:r>
              <a:rPr dirty="0" spc="-25"/>
              <a:t> </a:t>
            </a:r>
            <a:r>
              <a:rPr dirty="0"/>
              <a:t>mendapatkan</a:t>
            </a:r>
            <a:r>
              <a:rPr dirty="0" spc="-30"/>
              <a:t> </a:t>
            </a:r>
            <a:r>
              <a:rPr dirty="0"/>
              <a:t>akses</a:t>
            </a:r>
            <a:r>
              <a:rPr dirty="0" spc="-30"/>
              <a:t> </a:t>
            </a:r>
            <a:r>
              <a:rPr dirty="0"/>
              <a:t>ke</a:t>
            </a:r>
            <a:r>
              <a:rPr dirty="0" spc="-25"/>
              <a:t> </a:t>
            </a:r>
            <a:r>
              <a:rPr dirty="0"/>
              <a:t>layanan</a:t>
            </a:r>
            <a:r>
              <a:rPr dirty="0" spc="30"/>
              <a:t> </a:t>
            </a:r>
            <a:r>
              <a:rPr dirty="0"/>
              <a:t>hukum</a:t>
            </a:r>
            <a:r>
              <a:rPr dirty="0" spc="-20"/>
              <a:t> </a:t>
            </a:r>
            <a:r>
              <a:rPr dirty="0"/>
              <a:t>yang</a:t>
            </a:r>
            <a:r>
              <a:rPr dirty="0" spc="35"/>
              <a:t> </a:t>
            </a:r>
            <a:r>
              <a:rPr dirty="0"/>
              <a:t>mereka</a:t>
            </a:r>
            <a:r>
              <a:rPr dirty="0" spc="-30"/>
              <a:t> </a:t>
            </a:r>
            <a:r>
              <a:rPr dirty="0" spc="-10"/>
              <a:t>butuhkan.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296"/>
              <a:ext cx="18287999" cy="101727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277599" cy="102869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28699" y="2954020"/>
              <a:ext cx="10248900" cy="4335780"/>
            </a:xfrm>
            <a:custGeom>
              <a:avLst/>
              <a:gdLst/>
              <a:ahLst/>
              <a:cxnLst/>
              <a:rect l="l" t="t" r="r" b="b"/>
              <a:pathLst>
                <a:path w="10248900" h="4335780">
                  <a:moveTo>
                    <a:pt x="10248900" y="0"/>
                  </a:moveTo>
                  <a:lnTo>
                    <a:pt x="0" y="0"/>
                  </a:lnTo>
                  <a:lnTo>
                    <a:pt x="0" y="4335780"/>
                  </a:lnTo>
                  <a:lnTo>
                    <a:pt x="10248900" y="4335780"/>
                  </a:lnTo>
                  <a:lnTo>
                    <a:pt x="10248900" y="0"/>
                  </a:lnTo>
                  <a:close/>
                </a:path>
              </a:pathLst>
            </a:custGeom>
            <a:solidFill>
              <a:srgbClr val="444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358879" y="492759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3" y="3187"/>
                  </a:lnTo>
                  <a:lnTo>
                    <a:pt x="256395" y="12473"/>
                  </a:lnTo>
                  <a:lnTo>
                    <a:pt x="213294" y="27441"/>
                  </a:lnTo>
                  <a:lnTo>
                    <a:pt x="172964" y="47676"/>
                  </a:lnTo>
                  <a:lnTo>
                    <a:pt x="135822" y="72762"/>
                  </a:lnTo>
                  <a:lnTo>
                    <a:pt x="102282" y="102282"/>
                  </a:lnTo>
                  <a:lnTo>
                    <a:pt x="72762" y="135822"/>
                  </a:lnTo>
                  <a:lnTo>
                    <a:pt x="47676" y="172964"/>
                  </a:lnTo>
                  <a:lnTo>
                    <a:pt x="27441" y="213294"/>
                  </a:lnTo>
                  <a:lnTo>
                    <a:pt x="12473" y="256395"/>
                  </a:lnTo>
                  <a:lnTo>
                    <a:pt x="3187" y="301853"/>
                  </a:lnTo>
                  <a:lnTo>
                    <a:pt x="0" y="349250"/>
                  </a:lnTo>
                  <a:lnTo>
                    <a:pt x="3187" y="396646"/>
                  </a:lnTo>
                  <a:lnTo>
                    <a:pt x="12473" y="442104"/>
                  </a:lnTo>
                  <a:lnTo>
                    <a:pt x="27441" y="485205"/>
                  </a:lnTo>
                  <a:lnTo>
                    <a:pt x="47676" y="525535"/>
                  </a:lnTo>
                  <a:lnTo>
                    <a:pt x="72762" y="562677"/>
                  </a:lnTo>
                  <a:lnTo>
                    <a:pt x="102282" y="596217"/>
                  </a:lnTo>
                  <a:lnTo>
                    <a:pt x="135822" y="625737"/>
                  </a:lnTo>
                  <a:lnTo>
                    <a:pt x="172964" y="650823"/>
                  </a:lnTo>
                  <a:lnTo>
                    <a:pt x="213294" y="671058"/>
                  </a:lnTo>
                  <a:lnTo>
                    <a:pt x="256395" y="686026"/>
                  </a:lnTo>
                  <a:lnTo>
                    <a:pt x="301853" y="695312"/>
                  </a:lnTo>
                  <a:lnTo>
                    <a:pt x="349250" y="698500"/>
                  </a:lnTo>
                  <a:lnTo>
                    <a:pt x="396646" y="695312"/>
                  </a:lnTo>
                  <a:lnTo>
                    <a:pt x="442104" y="686026"/>
                  </a:lnTo>
                  <a:lnTo>
                    <a:pt x="485205" y="671058"/>
                  </a:lnTo>
                  <a:lnTo>
                    <a:pt x="525535" y="650823"/>
                  </a:lnTo>
                  <a:lnTo>
                    <a:pt x="562677" y="625737"/>
                  </a:lnTo>
                  <a:lnTo>
                    <a:pt x="596217" y="596217"/>
                  </a:lnTo>
                  <a:lnTo>
                    <a:pt x="625737" y="562677"/>
                  </a:lnTo>
                  <a:lnTo>
                    <a:pt x="650823" y="525535"/>
                  </a:lnTo>
                  <a:lnTo>
                    <a:pt x="671058" y="485205"/>
                  </a:lnTo>
                  <a:lnTo>
                    <a:pt x="686026" y="442104"/>
                  </a:lnTo>
                  <a:lnTo>
                    <a:pt x="695312" y="396646"/>
                  </a:lnTo>
                  <a:lnTo>
                    <a:pt x="698500" y="349250"/>
                  </a:lnTo>
                  <a:lnTo>
                    <a:pt x="695312" y="301853"/>
                  </a:lnTo>
                  <a:lnTo>
                    <a:pt x="686026" y="256395"/>
                  </a:lnTo>
                  <a:lnTo>
                    <a:pt x="671058" y="213294"/>
                  </a:lnTo>
                  <a:lnTo>
                    <a:pt x="650823" y="172964"/>
                  </a:lnTo>
                  <a:lnTo>
                    <a:pt x="625737" y="135822"/>
                  </a:lnTo>
                  <a:lnTo>
                    <a:pt x="596217" y="102282"/>
                  </a:lnTo>
                  <a:lnTo>
                    <a:pt x="562677" y="72762"/>
                  </a:lnTo>
                  <a:lnTo>
                    <a:pt x="525535" y="47676"/>
                  </a:lnTo>
                  <a:lnTo>
                    <a:pt x="485205" y="27441"/>
                  </a:lnTo>
                  <a:lnTo>
                    <a:pt x="442104" y="12473"/>
                  </a:lnTo>
                  <a:lnTo>
                    <a:pt x="396646" y="3187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96A3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790064" y="4940617"/>
            <a:ext cx="837565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2610" b="1">
                <a:solidFill>
                  <a:srgbClr val="FFFFFF"/>
                </a:solidFill>
                <a:latin typeface="Arial"/>
                <a:cs typeface="Arial"/>
              </a:rPr>
              <a:t>POSBANKUM</a:t>
            </a:r>
            <a:endParaRPr sz="6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02764" y="593979"/>
            <a:ext cx="16174085" cy="9274810"/>
            <a:chOff x="1802764" y="593979"/>
            <a:chExt cx="16174085" cy="927481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764" y="3856355"/>
              <a:ext cx="2154682" cy="4267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3245" y="3856355"/>
              <a:ext cx="6318504" cy="4267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2764" y="4351908"/>
              <a:ext cx="7736331" cy="4267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93905" y="1016254"/>
              <a:ext cx="943432" cy="2946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07364" y="1016254"/>
              <a:ext cx="912710" cy="2946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8025" y="1016254"/>
              <a:ext cx="942340" cy="29464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73705" y="1016254"/>
              <a:ext cx="1106309" cy="2946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57600" y="1016254"/>
              <a:ext cx="865632" cy="2946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66920" y="1016254"/>
              <a:ext cx="571500" cy="2946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93905" y="1295654"/>
              <a:ext cx="1357883" cy="29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61084" y="1295654"/>
              <a:ext cx="635393" cy="2946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69338" y="1295654"/>
              <a:ext cx="208280" cy="2946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73606" y="1295654"/>
              <a:ext cx="1157109" cy="2946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15005" y="1295654"/>
              <a:ext cx="111759" cy="29464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03626" y="1295654"/>
              <a:ext cx="940892" cy="29464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57039" y="1295654"/>
              <a:ext cx="876668" cy="29464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93905" y="1574736"/>
              <a:ext cx="1109129" cy="29495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369924" y="1574736"/>
              <a:ext cx="172719" cy="29495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56284" y="1574736"/>
              <a:ext cx="1582546" cy="29495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94838" y="1574736"/>
              <a:ext cx="868680" cy="29495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18738" y="1574736"/>
              <a:ext cx="172719" cy="29495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83026" y="1574736"/>
              <a:ext cx="532130" cy="29495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659859" y="1574736"/>
              <a:ext cx="1170686" cy="29495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93905" y="1854834"/>
              <a:ext cx="868679" cy="29464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917805" y="1854834"/>
              <a:ext cx="106679" cy="2946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38914" y="593979"/>
              <a:ext cx="284479" cy="45974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76759" y="632777"/>
              <a:ext cx="1196340" cy="33051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286994" y="632777"/>
              <a:ext cx="1334896" cy="33051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562200" y="632777"/>
              <a:ext cx="1054988" cy="330517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857500" y="9220199"/>
              <a:ext cx="7645400" cy="0"/>
            </a:xfrm>
            <a:custGeom>
              <a:avLst/>
              <a:gdLst/>
              <a:ahLst/>
              <a:cxnLst/>
              <a:rect l="l" t="t" r="r" b="b"/>
              <a:pathLst>
                <a:path w="7645400" h="0">
                  <a:moveTo>
                    <a:pt x="0" y="0"/>
                  </a:moveTo>
                  <a:lnTo>
                    <a:pt x="764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1358880" y="2616199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3" y="3187"/>
                  </a:lnTo>
                  <a:lnTo>
                    <a:pt x="256395" y="12473"/>
                  </a:lnTo>
                  <a:lnTo>
                    <a:pt x="213294" y="27441"/>
                  </a:lnTo>
                  <a:lnTo>
                    <a:pt x="172964" y="47676"/>
                  </a:lnTo>
                  <a:lnTo>
                    <a:pt x="135822" y="72762"/>
                  </a:lnTo>
                  <a:lnTo>
                    <a:pt x="102282" y="102282"/>
                  </a:lnTo>
                  <a:lnTo>
                    <a:pt x="72762" y="135822"/>
                  </a:lnTo>
                  <a:lnTo>
                    <a:pt x="47676" y="172964"/>
                  </a:lnTo>
                  <a:lnTo>
                    <a:pt x="27441" y="213294"/>
                  </a:lnTo>
                  <a:lnTo>
                    <a:pt x="12473" y="256395"/>
                  </a:lnTo>
                  <a:lnTo>
                    <a:pt x="3187" y="301853"/>
                  </a:lnTo>
                  <a:lnTo>
                    <a:pt x="0" y="349250"/>
                  </a:lnTo>
                  <a:lnTo>
                    <a:pt x="3187" y="396646"/>
                  </a:lnTo>
                  <a:lnTo>
                    <a:pt x="12473" y="442104"/>
                  </a:lnTo>
                  <a:lnTo>
                    <a:pt x="27441" y="485205"/>
                  </a:lnTo>
                  <a:lnTo>
                    <a:pt x="47676" y="525535"/>
                  </a:lnTo>
                  <a:lnTo>
                    <a:pt x="72762" y="562677"/>
                  </a:lnTo>
                  <a:lnTo>
                    <a:pt x="102282" y="596217"/>
                  </a:lnTo>
                  <a:lnTo>
                    <a:pt x="135822" y="625737"/>
                  </a:lnTo>
                  <a:lnTo>
                    <a:pt x="172964" y="650823"/>
                  </a:lnTo>
                  <a:lnTo>
                    <a:pt x="213294" y="671058"/>
                  </a:lnTo>
                  <a:lnTo>
                    <a:pt x="256395" y="686026"/>
                  </a:lnTo>
                  <a:lnTo>
                    <a:pt x="301853" y="695312"/>
                  </a:lnTo>
                  <a:lnTo>
                    <a:pt x="349250" y="698500"/>
                  </a:lnTo>
                  <a:lnTo>
                    <a:pt x="396646" y="695312"/>
                  </a:lnTo>
                  <a:lnTo>
                    <a:pt x="442104" y="686026"/>
                  </a:lnTo>
                  <a:lnTo>
                    <a:pt x="485205" y="671058"/>
                  </a:lnTo>
                  <a:lnTo>
                    <a:pt x="525535" y="650823"/>
                  </a:lnTo>
                  <a:lnTo>
                    <a:pt x="562677" y="625737"/>
                  </a:lnTo>
                  <a:lnTo>
                    <a:pt x="596217" y="596217"/>
                  </a:lnTo>
                  <a:lnTo>
                    <a:pt x="625737" y="562677"/>
                  </a:lnTo>
                  <a:lnTo>
                    <a:pt x="650823" y="525535"/>
                  </a:lnTo>
                  <a:lnTo>
                    <a:pt x="671058" y="485205"/>
                  </a:lnTo>
                  <a:lnTo>
                    <a:pt x="686026" y="442104"/>
                  </a:lnTo>
                  <a:lnTo>
                    <a:pt x="695312" y="396646"/>
                  </a:lnTo>
                  <a:lnTo>
                    <a:pt x="698500" y="349250"/>
                  </a:lnTo>
                  <a:lnTo>
                    <a:pt x="695312" y="301853"/>
                  </a:lnTo>
                  <a:lnTo>
                    <a:pt x="686026" y="256395"/>
                  </a:lnTo>
                  <a:lnTo>
                    <a:pt x="671058" y="213294"/>
                  </a:lnTo>
                  <a:lnTo>
                    <a:pt x="650823" y="172964"/>
                  </a:lnTo>
                  <a:lnTo>
                    <a:pt x="625737" y="135822"/>
                  </a:lnTo>
                  <a:lnTo>
                    <a:pt x="596217" y="102282"/>
                  </a:lnTo>
                  <a:lnTo>
                    <a:pt x="562677" y="72762"/>
                  </a:lnTo>
                  <a:lnTo>
                    <a:pt x="525535" y="47676"/>
                  </a:lnTo>
                  <a:lnTo>
                    <a:pt x="485205" y="27441"/>
                  </a:lnTo>
                  <a:lnTo>
                    <a:pt x="442104" y="12473"/>
                  </a:lnTo>
                  <a:lnTo>
                    <a:pt x="396646" y="3187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96A3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603355" y="2717736"/>
              <a:ext cx="421640" cy="46005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46609" y="3142932"/>
              <a:ext cx="943432" cy="29495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244830" y="3142932"/>
              <a:ext cx="916038" cy="29495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202663" y="3142932"/>
              <a:ext cx="1207007" cy="29495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472663" y="3142932"/>
              <a:ext cx="786765" cy="29495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301084" y="3142932"/>
              <a:ext cx="1499615" cy="294957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685384" y="3142932"/>
              <a:ext cx="183515" cy="29495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246609" y="3422649"/>
              <a:ext cx="1499996" cy="29464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763244" y="3422649"/>
              <a:ext cx="931811" cy="29464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710663" y="3422649"/>
              <a:ext cx="1147406" cy="29464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892145" y="3422649"/>
              <a:ext cx="899883" cy="29464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811625" y="3422649"/>
              <a:ext cx="1022984" cy="29464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20945" y="3422649"/>
              <a:ext cx="111759" cy="29464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246609" y="3702049"/>
              <a:ext cx="1114425" cy="29463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94689" y="3702049"/>
              <a:ext cx="638568" cy="29463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062963" y="3702049"/>
              <a:ext cx="3440811" cy="29463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527904" y="3702049"/>
              <a:ext cx="373380" cy="29463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246609" y="3981450"/>
              <a:ext cx="740664" cy="29463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061949" y="3981450"/>
              <a:ext cx="771880" cy="29463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48131" y="3981450"/>
              <a:ext cx="106680" cy="29463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999463" y="3981450"/>
              <a:ext cx="795528" cy="29463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860651" y="3981450"/>
              <a:ext cx="328510" cy="29463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305151" y="3981450"/>
              <a:ext cx="562368" cy="29463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953104" y="3981450"/>
              <a:ext cx="963752" cy="29463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994504" y="3981450"/>
              <a:ext cx="912710" cy="29463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246609" y="4260850"/>
              <a:ext cx="1207007" cy="29463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397230" y="4260850"/>
              <a:ext cx="833069" cy="29463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164691" y="4260850"/>
              <a:ext cx="1027607" cy="29463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117063" y="4260850"/>
              <a:ext cx="927900" cy="29463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965804" y="4260850"/>
              <a:ext cx="1080134" cy="29463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979264" y="4260850"/>
              <a:ext cx="930490" cy="29463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246609" y="4539932"/>
              <a:ext cx="535089" cy="294957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698730" y="4539932"/>
              <a:ext cx="1467231" cy="29495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080744" y="4539932"/>
              <a:ext cx="654050" cy="29495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246609" y="2771457"/>
              <a:ext cx="4942459" cy="330517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11358880" y="4991100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3" y="3187"/>
                  </a:lnTo>
                  <a:lnTo>
                    <a:pt x="256395" y="12473"/>
                  </a:lnTo>
                  <a:lnTo>
                    <a:pt x="213294" y="27441"/>
                  </a:lnTo>
                  <a:lnTo>
                    <a:pt x="172964" y="47676"/>
                  </a:lnTo>
                  <a:lnTo>
                    <a:pt x="135822" y="72762"/>
                  </a:lnTo>
                  <a:lnTo>
                    <a:pt x="102282" y="102282"/>
                  </a:lnTo>
                  <a:lnTo>
                    <a:pt x="72762" y="135822"/>
                  </a:lnTo>
                  <a:lnTo>
                    <a:pt x="47676" y="172964"/>
                  </a:lnTo>
                  <a:lnTo>
                    <a:pt x="27441" y="213294"/>
                  </a:lnTo>
                  <a:lnTo>
                    <a:pt x="12473" y="256395"/>
                  </a:lnTo>
                  <a:lnTo>
                    <a:pt x="3187" y="301853"/>
                  </a:lnTo>
                  <a:lnTo>
                    <a:pt x="0" y="349250"/>
                  </a:lnTo>
                  <a:lnTo>
                    <a:pt x="3187" y="396646"/>
                  </a:lnTo>
                  <a:lnTo>
                    <a:pt x="12473" y="442104"/>
                  </a:lnTo>
                  <a:lnTo>
                    <a:pt x="27441" y="485205"/>
                  </a:lnTo>
                  <a:lnTo>
                    <a:pt x="47676" y="525535"/>
                  </a:lnTo>
                  <a:lnTo>
                    <a:pt x="72762" y="562677"/>
                  </a:lnTo>
                  <a:lnTo>
                    <a:pt x="102282" y="596217"/>
                  </a:lnTo>
                  <a:lnTo>
                    <a:pt x="135822" y="625737"/>
                  </a:lnTo>
                  <a:lnTo>
                    <a:pt x="172964" y="650823"/>
                  </a:lnTo>
                  <a:lnTo>
                    <a:pt x="213294" y="671058"/>
                  </a:lnTo>
                  <a:lnTo>
                    <a:pt x="256395" y="686026"/>
                  </a:lnTo>
                  <a:lnTo>
                    <a:pt x="301853" y="695312"/>
                  </a:lnTo>
                  <a:lnTo>
                    <a:pt x="349250" y="698500"/>
                  </a:lnTo>
                  <a:lnTo>
                    <a:pt x="396646" y="695312"/>
                  </a:lnTo>
                  <a:lnTo>
                    <a:pt x="442104" y="686026"/>
                  </a:lnTo>
                  <a:lnTo>
                    <a:pt x="485205" y="671058"/>
                  </a:lnTo>
                  <a:lnTo>
                    <a:pt x="525535" y="650823"/>
                  </a:lnTo>
                  <a:lnTo>
                    <a:pt x="562677" y="625737"/>
                  </a:lnTo>
                  <a:lnTo>
                    <a:pt x="596217" y="596217"/>
                  </a:lnTo>
                  <a:lnTo>
                    <a:pt x="625737" y="562677"/>
                  </a:lnTo>
                  <a:lnTo>
                    <a:pt x="650823" y="525535"/>
                  </a:lnTo>
                  <a:lnTo>
                    <a:pt x="671058" y="485205"/>
                  </a:lnTo>
                  <a:lnTo>
                    <a:pt x="686026" y="442104"/>
                  </a:lnTo>
                  <a:lnTo>
                    <a:pt x="695312" y="396646"/>
                  </a:lnTo>
                  <a:lnTo>
                    <a:pt x="698500" y="349250"/>
                  </a:lnTo>
                  <a:lnTo>
                    <a:pt x="695312" y="301853"/>
                  </a:lnTo>
                  <a:lnTo>
                    <a:pt x="686026" y="256395"/>
                  </a:lnTo>
                  <a:lnTo>
                    <a:pt x="671058" y="213294"/>
                  </a:lnTo>
                  <a:lnTo>
                    <a:pt x="650823" y="172964"/>
                  </a:lnTo>
                  <a:lnTo>
                    <a:pt x="625737" y="135822"/>
                  </a:lnTo>
                  <a:lnTo>
                    <a:pt x="596217" y="102282"/>
                  </a:lnTo>
                  <a:lnTo>
                    <a:pt x="562677" y="72762"/>
                  </a:lnTo>
                  <a:lnTo>
                    <a:pt x="525535" y="47676"/>
                  </a:lnTo>
                  <a:lnTo>
                    <a:pt x="485205" y="27441"/>
                  </a:lnTo>
                  <a:lnTo>
                    <a:pt x="442104" y="12473"/>
                  </a:lnTo>
                  <a:lnTo>
                    <a:pt x="396646" y="3187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96A3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605895" y="5090858"/>
              <a:ext cx="411479" cy="460057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2246609" y="4861559"/>
              <a:ext cx="1195971" cy="330200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356589" y="4861559"/>
              <a:ext cx="1799971" cy="33020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246609" y="5179059"/>
              <a:ext cx="992771" cy="330200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115289" y="5179059"/>
              <a:ext cx="274319" cy="33020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252449" y="5179059"/>
              <a:ext cx="1317625" cy="330200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494763" y="5179059"/>
              <a:ext cx="2081149" cy="33020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246609" y="5512752"/>
              <a:ext cx="3878084" cy="294957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998825" y="5512752"/>
              <a:ext cx="1905634" cy="294957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246609" y="5792850"/>
              <a:ext cx="1134529" cy="294639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547344" y="5792850"/>
              <a:ext cx="558800" cy="29463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245844" y="5792850"/>
              <a:ext cx="1089659" cy="294639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515844" y="5792850"/>
              <a:ext cx="1439290" cy="294639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7103725" y="5792850"/>
              <a:ext cx="470750" cy="294639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56784" y="5792850"/>
              <a:ext cx="106680" cy="294639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7510125" y="5792850"/>
              <a:ext cx="259080" cy="29463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639664" y="5792850"/>
              <a:ext cx="106680" cy="29463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7693004" y="5792850"/>
              <a:ext cx="168275" cy="29463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246609" y="6072124"/>
              <a:ext cx="1690750" cy="294639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283944" y="6072124"/>
              <a:ext cx="798283" cy="294639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449930" y="6072124"/>
              <a:ext cx="641743" cy="294639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428084" y="6072124"/>
              <a:ext cx="780872" cy="294639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578704" y="6072124"/>
              <a:ext cx="297180" cy="294639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246609" y="6351650"/>
              <a:ext cx="650875" cy="294639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67309" y="6351650"/>
              <a:ext cx="208279" cy="294639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2871449" y="6351650"/>
              <a:ext cx="1182865" cy="294639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108810" y="6351650"/>
              <a:ext cx="823810" cy="294639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987651" y="6351650"/>
              <a:ext cx="562190" cy="294639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5581883" y="6351650"/>
              <a:ext cx="840460" cy="29463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501745" y="6351650"/>
              <a:ext cx="531710" cy="294639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7073245" y="6351650"/>
              <a:ext cx="783336" cy="294639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726025" y="6351650"/>
              <a:ext cx="101600" cy="294639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2246609" y="6631050"/>
              <a:ext cx="4822647" cy="29463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971645" y="6631050"/>
              <a:ext cx="111759" cy="29463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7154525" y="6631050"/>
              <a:ext cx="747140" cy="294639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2246609" y="6910133"/>
              <a:ext cx="1302384" cy="294957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872463" y="6910133"/>
              <a:ext cx="685800" cy="294957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4886051" y="6910133"/>
              <a:ext cx="466725" cy="294957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5701645" y="6910133"/>
              <a:ext cx="850531" cy="294957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6887825" y="6910133"/>
              <a:ext cx="955040" cy="294957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7723484" y="6910133"/>
              <a:ext cx="106680" cy="294957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246609" y="7190105"/>
              <a:ext cx="2043175" cy="294639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62150" y="7190105"/>
              <a:ext cx="111759" cy="294639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4350110" y="7190105"/>
              <a:ext cx="731519" cy="294639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5091791" y="7190105"/>
              <a:ext cx="606818" cy="29463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76803" y="7190105"/>
              <a:ext cx="111759" cy="294639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5765145" y="7190105"/>
              <a:ext cx="593725" cy="29463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6372204" y="7190105"/>
              <a:ext cx="691896" cy="294639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7080864" y="7190105"/>
              <a:ext cx="795388" cy="294639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246609" y="7469505"/>
              <a:ext cx="856348" cy="294639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95909" y="7469505"/>
              <a:ext cx="106680" cy="294639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11358880" y="7950199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3" y="3187"/>
                  </a:lnTo>
                  <a:lnTo>
                    <a:pt x="256395" y="12473"/>
                  </a:lnTo>
                  <a:lnTo>
                    <a:pt x="213294" y="27441"/>
                  </a:lnTo>
                  <a:lnTo>
                    <a:pt x="172964" y="47676"/>
                  </a:lnTo>
                  <a:lnTo>
                    <a:pt x="135822" y="72762"/>
                  </a:lnTo>
                  <a:lnTo>
                    <a:pt x="102282" y="102282"/>
                  </a:lnTo>
                  <a:lnTo>
                    <a:pt x="72762" y="135822"/>
                  </a:lnTo>
                  <a:lnTo>
                    <a:pt x="47676" y="172964"/>
                  </a:lnTo>
                  <a:lnTo>
                    <a:pt x="27441" y="213294"/>
                  </a:lnTo>
                  <a:lnTo>
                    <a:pt x="12473" y="256395"/>
                  </a:lnTo>
                  <a:lnTo>
                    <a:pt x="3187" y="301853"/>
                  </a:lnTo>
                  <a:lnTo>
                    <a:pt x="0" y="349250"/>
                  </a:lnTo>
                  <a:lnTo>
                    <a:pt x="3187" y="396646"/>
                  </a:lnTo>
                  <a:lnTo>
                    <a:pt x="12473" y="442104"/>
                  </a:lnTo>
                  <a:lnTo>
                    <a:pt x="27441" y="485205"/>
                  </a:lnTo>
                  <a:lnTo>
                    <a:pt x="47676" y="525535"/>
                  </a:lnTo>
                  <a:lnTo>
                    <a:pt x="72762" y="562677"/>
                  </a:lnTo>
                  <a:lnTo>
                    <a:pt x="102282" y="596217"/>
                  </a:lnTo>
                  <a:lnTo>
                    <a:pt x="135822" y="625737"/>
                  </a:lnTo>
                  <a:lnTo>
                    <a:pt x="172964" y="650823"/>
                  </a:lnTo>
                  <a:lnTo>
                    <a:pt x="213294" y="671058"/>
                  </a:lnTo>
                  <a:lnTo>
                    <a:pt x="256395" y="686026"/>
                  </a:lnTo>
                  <a:lnTo>
                    <a:pt x="301853" y="695312"/>
                  </a:lnTo>
                  <a:lnTo>
                    <a:pt x="349250" y="698500"/>
                  </a:lnTo>
                  <a:lnTo>
                    <a:pt x="396646" y="695312"/>
                  </a:lnTo>
                  <a:lnTo>
                    <a:pt x="442104" y="686026"/>
                  </a:lnTo>
                  <a:lnTo>
                    <a:pt x="485205" y="671058"/>
                  </a:lnTo>
                  <a:lnTo>
                    <a:pt x="525535" y="650823"/>
                  </a:lnTo>
                  <a:lnTo>
                    <a:pt x="562677" y="625737"/>
                  </a:lnTo>
                  <a:lnTo>
                    <a:pt x="596217" y="596217"/>
                  </a:lnTo>
                  <a:lnTo>
                    <a:pt x="625737" y="562677"/>
                  </a:lnTo>
                  <a:lnTo>
                    <a:pt x="650823" y="525535"/>
                  </a:lnTo>
                  <a:lnTo>
                    <a:pt x="671058" y="485205"/>
                  </a:lnTo>
                  <a:lnTo>
                    <a:pt x="686026" y="442104"/>
                  </a:lnTo>
                  <a:lnTo>
                    <a:pt x="695312" y="396646"/>
                  </a:lnTo>
                  <a:lnTo>
                    <a:pt x="698500" y="349250"/>
                  </a:lnTo>
                  <a:lnTo>
                    <a:pt x="695312" y="301853"/>
                  </a:lnTo>
                  <a:lnTo>
                    <a:pt x="686026" y="256395"/>
                  </a:lnTo>
                  <a:lnTo>
                    <a:pt x="671058" y="213294"/>
                  </a:lnTo>
                  <a:lnTo>
                    <a:pt x="650823" y="172964"/>
                  </a:lnTo>
                  <a:lnTo>
                    <a:pt x="625737" y="135822"/>
                  </a:lnTo>
                  <a:lnTo>
                    <a:pt x="596217" y="102282"/>
                  </a:lnTo>
                  <a:lnTo>
                    <a:pt x="562677" y="72762"/>
                  </a:lnTo>
                  <a:lnTo>
                    <a:pt x="525535" y="47676"/>
                  </a:lnTo>
                  <a:lnTo>
                    <a:pt x="485205" y="27441"/>
                  </a:lnTo>
                  <a:lnTo>
                    <a:pt x="442104" y="12473"/>
                  </a:lnTo>
                  <a:lnTo>
                    <a:pt x="396646" y="3187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96A3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603355" y="8053133"/>
              <a:ext cx="426720" cy="460057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306934" y="8104822"/>
              <a:ext cx="1155331" cy="330517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3368655" y="8104822"/>
              <a:ext cx="1115059" cy="330517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4397735" y="8104822"/>
              <a:ext cx="1161148" cy="330517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306934" y="8455660"/>
              <a:ext cx="370840" cy="294639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492355" y="8455660"/>
              <a:ext cx="746760" cy="294639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3353414" y="8455660"/>
              <a:ext cx="912710" cy="294639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356969" y="8455660"/>
              <a:ext cx="896988" cy="294639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5362935" y="8455660"/>
              <a:ext cx="571500" cy="294639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040988" y="8455660"/>
              <a:ext cx="1078445" cy="294639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7232629" y="8455660"/>
              <a:ext cx="725423" cy="294639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2306934" y="8735060"/>
              <a:ext cx="1940560" cy="294640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199234" y="8735060"/>
              <a:ext cx="1821878" cy="294640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982569" y="8735060"/>
              <a:ext cx="1965071" cy="294640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2306934" y="9014142"/>
              <a:ext cx="565150" cy="294957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061314" y="9014142"/>
              <a:ext cx="989876" cy="294957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4229969" y="9014142"/>
              <a:ext cx="641350" cy="294957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5045435" y="9014142"/>
              <a:ext cx="1238961" cy="294957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463009" y="9014142"/>
              <a:ext cx="783336" cy="294957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7418050" y="9014142"/>
              <a:ext cx="558800" cy="294957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2306934" y="9294177"/>
              <a:ext cx="1455165" cy="294639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863955" y="9294177"/>
              <a:ext cx="1010869" cy="294639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4936216" y="9294177"/>
              <a:ext cx="989876" cy="294639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6007969" y="9294177"/>
              <a:ext cx="638568" cy="294639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6724629" y="9294177"/>
              <a:ext cx="1236129" cy="294639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2306934" y="9573577"/>
              <a:ext cx="786384" cy="294639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013055" y="9573577"/>
              <a:ext cx="1232153" cy="294639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4176374" y="9573577"/>
              <a:ext cx="987336" cy="294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7140" y="4000500"/>
            <a:ext cx="1871979" cy="140462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086838" y="4035132"/>
            <a:ext cx="853440" cy="149860"/>
          </a:xfrm>
          <a:custGeom>
            <a:avLst/>
            <a:gdLst/>
            <a:ahLst/>
            <a:cxnLst/>
            <a:rect l="l" t="t" r="r" b="b"/>
            <a:pathLst>
              <a:path w="853439" h="149860">
                <a:moveTo>
                  <a:pt x="723671" y="0"/>
                </a:moveTo>
                <a:lnTo>
                  <a:pt x="129717" y="0"/>
                </a:lnTo>
                <a:lnTo>
                  <a:pt x="129717" y="45542"/>
                </a:lnTo>
                <a:lnTo>
                  <a:pt x="723671" y="45542"/>
                </a:lnTo>
                <a:lnTo>
                  <a:pt x="723671" y="0"/>
                </a:lnTo>
                <a:close/>
              </a:path>
              <a:path w="853439" h="149860">
                <a:moveTo>
                  <a:pt x="853401" y="84378"/>
                </a:moveTo>
                <a:lnTo>
                  <a:pt x="0" y="84378"/>
                </a:lnTo>
                <a:lnTo>
                  <a:pt x="0" y="149656"/>
                </a:lnTo>
                <a:lnTo>
                  <a:pt x="853401" y="149656"/>
                </a:lnTo>
                <a:lnTo>
                  <a:pt x="853401" y="84378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086838" y="4223613"/>
            <a:ext cx="853440" cy="888365"/>
          </a:xfrm>
          <a:custGeom>
            <a:avLst/>
            <a:gdLst/>
            <a:ahLst/>
            <a:cxnLst/>
            <a:rect l="l" t="t" r="r" b="b"/>
            <a:pathLst>
              <a:path w="853439" h="888364">
                <a:moveTo>
                  <a:pt x="723684" y="0"/>
                </a:moveTo>
                <a:lnTo>
                  <a:pt x="567093" y="0"/>
                </a:lnTo>
                <a:lnTo>
                  <a:pt x="567093" y="86842"/>
                </a:lnTo>
                <a:lnTo>
                  <a:pt x="567093" y="697141"/>
                </a:lnTo>
                <a:lnTo>
                  <a:pt x="563867" y="713206"/>
                </a:lnTo>
                <a:lnTo>
                  <a:pt x="555040" y="726325"/>
                </a:lnTo>
                <a:lnTo>
                  <a:pt x="541959" y="735177"/>
                </a:lnTo>
                <a:lnTo>
                  <a:pt x="525945" y="738416"/>
                </a:lnTo>
                <a:lnTo>
                  <a:pt x="509930" y="735177"/>
                </a:lnTo>
                <a:lnTo>
                  <a:pt x="496849" y="726325"/>
                </a:lnTo>
                <a:lnTo>
                  <a:pt x="488035" y="713206"/>
                </a:lnTo>
                <a:lnTo>
                  <a:pt x="484797" y="697141"/>
                </a:lnTo>
                <a:lnTo>
                  <a:pt x="484797" y="86842"/>
                </a:lnTo>
                <a:lnTo>
                  <a:pt x="488035" y="70777"/>
                </a:lnTo>
                <a:lnTo>
                  <a:pt x="496849" y="57658"/>
                </a:lnTo>
                <a:lnTo>
                  <a:pt x="509930" y="48806"/>
                </a:lnTo>
                <a:lnTo>
                  <a:pt x="525945" y="45554"/>
                </a:lnTo>
                <a:lnTo>
                  <a:pt x="541959" y="48806"/>
                </a:lnTo>
                <a:lnTo>
                  <a:pt x="555040" y="57658"/>
                </a:lnTo>
                <a:lnTo>
                  <a:pt x="563867" y="70777"/>
                </a:lnTo>
                <a:lnTo>
                  <a:pt x="567093" y="86842"/>
                </a:lnTo>
                <a:lnTo>
                  <a:pt x="567093" y="0"/>
                </a:lnTo>
                <a:lnTo>
                  <a:pt x="369341" y="0"/>
                </a:lnTo>
                <a:lnTo>
                  <a:pt x="369341" y="86842"/>
                </a:lnTo>
                <a:lnTo>
                  <a:pt x="369341" y="697141"/>
                </a:lnTo>
                <a:lnTo>
                  <a:pt x="366153" y="712952"/>
                </a:lnTo>
                <a:lnTo>
                  <a:pt x="357251" y="726198"/>
                </a:lnTo>
                <a:lnTo>
                  <a:pt x="344030" y="735139"/>
                </a:lnTo>
                <a:lnTo>
                  <a:pt x="327850" y="738416"/>
                </a:lnTo>
                <a:lnTo>
                  <a:pt x="311670" y="735139"/>
                </a:lnTo>
                <a:lnTo>
                  <a:pt x="298450" y="726198"/>
                </a:lnTo>
                <a:lnTo>
                  <a:pt x="289547" y="712939"/>
                </a:lnTo>
                <a:lnTo>
                  <a:pt x="286359" y="697141"/>
                </a:lnTo>
                <a:lnTo>
                  <a:pt x="286359" y="86842"/>
                </a:lnTo>
                <a:lnTo>
                  <a:pt x="289547" y="71031"/>
                </a:lnTo>
                <a:lnTo>
                  <a:pt x="298462" y="57785"/>
                </a:lnTo>
                <a:lnTo>
                  <a:pt x="311670" y="48844"/>
                </a:lnTo>
                <a:lnTo>
                  <a:pt x="327850" y="45554"/>
                </a:lnTo>
                <a:lnTo>
                  <a:pt x="344030" y="48844"/>
                </a:lnTo>
                <a:lnTo>
                  <a:pt x="357251" y="57785"/>
                </a:lnTo>
                <a:lnTo>
                  <a:pt x="366153" y="71031"/>
                </a:lnTo>
                <a:lnTo>
                  <a:pt x="369341" y="86842"/>
                </a:lnTo>
                <a:lnTo>
                  <a:pt x="369341" y="0"/>
                </a:lnTo>
                <a:lnTo>
                  <a:pt x="129705" y="0"/>
                </a:lnTo>
                <a:lnTo>
                  <a:pt x="129705" y="45554"/>
                </a:lnTo>
                <a:lnTo>
                  <a:pt x="164782" y="52666"/>
                </a:lnTo>
                <a:lnTo>
                  <a:pt x="193446" y="72047"/>
                </a:lnTo>
                <a:lnTo>
                  <a:pt x="212763" y="100799"/>
                </a:lnTo>
                <a:lnTo>
                  <a:pt x="219849" y="136004"/>
                </a:lnTo>
                <a:lnTo>
                  <a:pt x="219849" y="647979"/>
                </a:lnTo>
                <a:lnTo>
                  <a:pt x="212763" y="683183"/>
                </a:lnTo>
                <a:lnTo>
                  <a:pt x="193433" y="711936"/>
                </a:lnTo>
                <a:lnTo>
                  <a:pt x="164782" y="731316"/>
                </a:lnTo>
                <a:lnTo>
                  <a:pt x="129705" y="738416"/>
                </a:lnTo>
                <a:lnTo>
                  <a:pt x="129705" y="783932"/>
                </a:lnTo>
                <a:lnTo>
                  <a:pt x="723684" y="783932"/>
                </a:lnTo>
                <a:lnTo>
                  <a:pt x="723684" y="738416"/>
                </a:lnTo>
                <a:lnTo>
                  <a:pt x="688594" y="731304"/>
                </a:lnTo>
                <a:lnTo>
                  <a:pt x="659942" y="711923"/>
                </a:lnTo>
                <a:lnTo>
                  <a:pt x="640626" y="683183"/>
                </a:lnTo>
                <a:lnTo>
                  <a:pt x="633539" y="647979"/>
                </a:lnTo>
                <a:lnTo>
                  <a:pt x="633539" y="136004"/>
                </a:lnTo>
                <a:lnTo>
                  <a:pt x="640626" y="100799"/>
                </a:lnTo>
                <a:lnTo>
                  <a:pt x="659942" y="72047"/>
                </a:lnTo>
                <a:lnTo>
                  <a:pt x="688594" y="52666"/>
                </a:lnTo>
                <a:lnTo>
                  <a:pt x="723684" y="45554"/>
                </a:lnTo>
                <a:lnTo>
                  <a:pt x="723684" y="0"/>
                </a:lnTo>
                <a:close/>
              </a:path>
              <a:path w="853439" h="888364">
                <a:moveTo>
                  <a:pt x="853401" y="822756"/>
                </a:moveTo>
                <a:lnTo>
                  <a:pt x="0" y="822756"/>
                </a:lnTo>
                <a:lnTo>
                  <a:pt x="0" y="888034"/>
                </a:lnTo>
                <a:lnTo>
                  <a:pt x="853401" y="888034"/>
                </a:lnTo>
                <a:lnTo>
                  <a:pt x="853401" y="82275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252099" y="3058413"/>
            <a:ext cx="945515" cy="777240"/>
          </a:xfrm>
          <a:custGeom>
            <a:avLst/>
            <a:gdLst/>
            <a:ahLst/>
            <a:cxnLst/>
            <a:rect l="l" t="t" r="r" b="b"/>
            <a:pathLst>
              <a:path w="945514" h="777239">
                <a:moveTo>
                  <a:pt x="734453" y="398449"/>
                </a:moveTo>
                <a:lnTo>
                  <a:pt x="730618" y="359600"/>
                </a:lnTo>
                <a:lnTo>
                  <a:pt x="719150" y="322453"/>
                </a:lnTo>
                <a:lnTo>
                  <a:pt x="690118" y="274396"/>
                </a:lnTo>
                <a:lnTo>
                  <a:pt x="661212" y="245986"/>
                </a:lnTo>
                <a:lnTo>
                  <a:pt x="615569" y="218592"/>
                </a:lnTo>
                <a:lnTo>
                  <a:pt x="612584" y="217360"/>
                </a:lnTo>
                <a:lnTo>
                  <a:pt x="616978" y="214020"/>
                </a:lnTo>
                <a:lnTo>
                  <a:pt x="645858" y="178523"/>
                </a:lnTo>
                <a:lnTo>
                  <a:pt x="659790" y="133070"/>
                </a:lnTo>
                <a:lnTo>
                  <a:pt x="660387" y="120916"/>
                </a:lnTo>
                <a:lnTo>
                  <a:pt x="659790" y="108788"/>
                </a:lnTo>
                <a:lnTo>
                  <a:pt x="645858" y="63322"/>
                </a:lnTo>
                <a:lnTo>
                  <a:pt x="617753" y="28752"/>
                </a:lnTo>
                <a:lnTo>
                  <a:pt x="617753" y="120916"/>
                </a:lnTo>
                <a:lnTo>
                  <a:pt x="616254" y="136283"/>
                </a:lnTo>
                <a:lnTo>
                  <a:pt x="594931" y="176199"/>
                </a:lnTo>
                <a:lnTo>
                  <a:pt x="555117" y="197599"/>
                </a:lnTo>
                <a:lnTo>
                  <a:pt x="539800" y="199110"/>
                </a:lnTo>
                <a:lnTo>
                  <a:pt x="524459" y="197599"/>
                </a:lnTo>
                <a:lnTo>
                  <a:pt x="484644" y="176199"/>
                </a:lnTo>
                <a:lnTo>
                  <a:pt x="463321" y="136283"/>
                </a:lnTo>
                <a:lnTo>
                  <a:pt x="461822" y="120916"/>
                </a:lnTo>
                <a:lnTo>
                  <a:pt x="463321" y="105549"/>
                </a:lnTo>
                <a:lnTo>
                  <a:pt x="484644" y="65633"/>
                </a:lnTo>
                <a:lnTo>
                  <a:pt x="524459" y="44234"/>
                </a:lnTo>
                <a:lnTo>
                  <a:pt x="539800" y="42735"/>
                </a:lnTo>
                <a:lnTo>
                  <a:pt x="555117" y="44234"/>
                </a:lnTo>
                <a:lnTo>
                  <a:pt x="594931" y="65633"/>
                </a:lnTo>
                <a:lnTo>
                  <a:pt x="616254" y="105549"/>
                </a:lnTo>
                <a:lnTo>
                  <a:pt x="617753" y="120916"/>
                </a:lnTo>
                <a:lnTo>
                  <a:pt x="617753" y="28752"/>
                </a:lnTo>
                <a:lnTo>
                  <a:pt x="575424" y="5359"/>
                </a:lnTo>
                <a:lnTo>
                  <a:pt x="539800" y="0"/>
                </a:lnTo>
                <a:lnTo>
                  <a:pt x="527685" y="596"/>
                </a:lnTo>
                <a:lnTo>
                  <a:pt x="482346" y="14566"/>
                </a:lnTo>
                <a:lnTo>
                  <a:pt x="446671" y="44069"/>
                </a:lnTo>
                <a:lnTo>
                  <a:pt x="424548" y="85204"/>
                </a:lnTo>
                <a:lnTo>
                  <a:pt x="419188" y="120916"/>
                </a:lnTo>
                <a:lnTo>
                  <a:pt x="419785" y="133070"/>
                </a:lnTo>
                <a:lnTo>
                  <a:pt x="433730" y="178523"/>
                </a:lnTo>
                <a:lnTo>
                  <a:pt x="458419" y="210337"/>
                </a:lnTo>
                <a:lnTo>
                  <a:pt x="467004" y="217360"/>
                </a:lnTo>
                <a:lnTo>
                  <a:pt x="464007" y="218592"/>
                </a:lnTo>
                <a:lnTo>
                  <a:pt x="416090" y="247700"/>
                </a:lnTo>
                <a:lnTo>
                  <a:pt x="378256" y="289433"/>
                </a:lnTo>
                <a:lnTo>
                  <a:pt x="353758" y="340779"/>
                </a:lnTo>
                <a:lnTo>
                  <a:pt x="346087" y="378841"/>
                </a:lnTo>
                <a:lnTo>
                  <a:pt x="345122" y="398449"/>
                </a:lnTo>
                <a:lnTo>
                  <a:pt x="346798" y="406755"/>
                </a:lnTo>
                <a:lnTo>
                  <a:pt x="351370" y="413550"/>
                </a:lnTo>
                <a:lnTo>
                  <a:pt x="358140" y="418134"/>
                </a:lnTo>
                <a:lnTo>
                  <a:pt x="366433" y="419811"/>
                </a:lnTo>
                <a:lnTo>
                  <a:pt x="374726" y="418134"/>
                </a:lnTo>
                <a:lnTo>
                  <a:pt x="381508" y="413550"/>
                </a:lnTo>
                <a:lnTo>
                  <a:pt x="386080" y="406755"/>
                </a:lnTo>
                <a:lnTo>
                  <a:pt x="387756" y="398449"/>
                </a:lnTo>
                <a:lnTo>
                  <a:pt x="388505" y="383133"/>
                </a:lnTo>
                <a:lnTo>
                  <a:pt x="390753" y="368096"/>
                </a:lnTo>
                <a:lnTo>
                  <a:pt x="406044" y="325856"/>
                </a:lnTo>
                <a:lnTo>
                  <a:pt x="432282" y="290639"/>
                </a:lnTo>
                <a:lnTo>
                  <a:pt x="467385" y="264337"/>
                </a:lnTo>
                <a:lnTo>
                  <a:pt x="509524" y="248996"/>
                </a:lnTo>
                <a:lnTo>
                  <a:pt x="539800" y="245986"/>
                </a:lnTo>
                <a:lnTo>
                  <a:pt x="555066" y="246748"/>
                </a:lnTo>
                <a:lnTo>
                  <a:pt x="598970" y="257962"/>
                </a:lnTo>
                <a:lnTo>
                  <a:pt x="636397" y="280708"/>
                </a:lnTo>
                <a:lnTo>
                  <a:pt x="665962" y="313321"/>
                </a:lnTo>
                <a:lnTo>
                  <a:pt x="685101" y="353415"/>
                </a:lnTo>
                <a:lnTo>
                  <a:pt x="691819" y="398449"/>
                </a:lnTo>
                <a:lnTo>
                  <a:pt x="693508" y="406755"/>
                </a:lnTo>
                <a:lnTo>
                  <a:pt x="698080" y="413550"/>
                </a:lnTo>
                <a:lnTo>
                  <a:pt x="704862" y="418134"/>
                </a:lnTo>
                <a:lnTo>
                  <a:pt x="713143" y="419811"/>
                </a:lnTo>
                <a:lnTo>
                  <a:pt x="721436" y="418134"/>
                </a:lnTo>
                <a:lnTo>
                  <a:pt x="728205" y="413550"/>
                </a:lnTo>
                <a:lnTo>
                  <a:pt x="732777" y="406755"/>
                </a:lnTo>
                <a:lnTo>
                  <a:pt x="734453" y="398449"/>
                </a:lnTo>
                <a:close/>
              </a:path>
              <a:path w="945514" h="777239">
                <a:moveTo>
                  <a:pt x="945146" y="478218"/>
                </a:moveTo>
                <a:lnTo>
                  <a:pt x="943584" y="465099"/>
                </a:lnTo>
                <a:lnTo>
                  <a:pt x="939647" y="452488"/>
                </a:lnTo>
                <a:lnTo>
                  <a:pt x="938987" y="451256"/>
                </a:lnTo>
                <a:lnTo>
                  <a:pt x="933373" y="440690"/>
                </a:lnTo>
                <a:lnTo>
                  <a:pt x="924801" y="429983"/>
                </a:lnTo>
                <a:lnTo>
                  <a:pt x="914476" y="421208"/>
                </a:lnTo>
                <a:lnTo>
                  <a:pt x="903147" y="414820"/>
                </a:lnTo>
                <a:lnTo>
                  <a:pt x="903147" y="477583"/>
                </a:lnTo>
                <a:lnTo>
                  <a:pt x="900925" y="491502"/>
                </a:lnTo>
                <a:lnTo>
                  <a:pt x="568121" y="704735"/>
                </a:lnTo>
                <a:lnTo>
                  <a:pt x="530517" y="722884"/>
                </a:lnTo>
                <a:lnTo>
                  <a:pt x="490347" y="732396"/>
                </a:lnTo>
                <a:lnTo>
                  <a:pt x="474510" y="733882"/>
                </a:lnTo>
                <a:lnTo>
                  <a:pt x="460730" y="733882"/>
                </a:lnTo>
                <a:lnTo>
                  <a:pt x="418223" y="727671"/>
                </a:lnTo>
                <a:lnTo>
                  <a:pt x="339496" y="702754"/>
                </a:lnTo>
                <a:lnTo>
                  <a:pt x="331838" y="700303"/>
                </a:lnTo>
                <a:lnTo>
                  <a:pt x="222491" y="665289"/>
                </a:lnTo>
                <a:lnTo>
                  <a:pt x="187655" y="659841"/>
                </a:lnTo>
                <a:lnTo>
                  <a:pt x="149580" y="659841"/>
                </a:lnTo>
                <a:lnTo>
                  <a:pt x="149580" y="456565"/>
                </a:lnTo>
                <a:lnTo>
                  <a:pt x="240792" y="456565"/>
                </a:lnTo>
                <a:lnTo>
                  <a:pt x="248805" y="457022"/>
                </a:lnTo>
                <a:lnTo>
                  <a:pt x="256717" y="458368"/>
                </a:lnTo>
                <a:lnTo>
                  <a:pt x="264439" y="460590"/>
                </a:lnTo>
                <a:lnTo>
                  <a:pt x="271843" y="463651"/>
                </a:lnTo>
                <a:lnTo>
                  <a:pt x="336791" y="494906"/>
                </a:lnTo>
                <a:lnTo>
                  <a:pt x="348615" y="499795"/>
                </a:lnTo>
                <a:lnTo>
                  <a:pt x="360959" y="503339"/>
                </a:lnTo>
                <a:lnTo>
                  <a:pt x="373570" y="505485"/>
                </a:lnTo>
                <a:lnTo>
                  <a:pt x="386346" y="506222"/>
                </a:lnTo>
                <a:lnTo>
                  <a:pt x="580339" y="506222"/>
                </a:lnTo>
                <a:lnTo>
                  <a:pt x="591032" y="508393"/>
                </a:lnTo>
                <a:lnTo>
                  <a:pt x="599770" y="514311"/>
                </a:lnTo>
                <a:lnTo>
                  <a:pt x="605663" y="523074"/>
                </a:lnTo>
                <a:lnTo>
                  <a:pt x="607834" y="533806"/>
                </a:lnTo>
                <a:lnTo>
                  <a:pt x="606983" y="540588"/>
                </a:lnTo>
                <a:lnTo>
                  <a:pt x="579793" y="561378"/>
                </a:lnTo>
                <a:lnTo>
                  <a:pt x="384657" y="561378"/>
                </a:lnTo>
                <a:lnTo>
                  <a:pt x="376339" y="563067"/>
                </a:lnTo>
                <a:lnTo>
                  <a:pt x="369544" y="567664"/>
                </a:lnTo>
                <a:lnTo>
                  <a:pt x="364947" y="574484"/>
                </a:lnTo>
                <a:lnTo>
                  <a:pt x="363270" y="582828"/>
                </a:lnTo>
                <a:lnTo>
                  <a:pt x="364947" y="591172"/>
                </a:lnTo>
                <a:lnTo>
                  <a:pt x="369544" y="597992"/>
                </a:lnTo>
                <a:lnTo>
                  <a:pt x="376339" y="602602"/>
                </a:lnTo>
                <a:lnTo>
                  <a:pt x="384657" y="604291"/>
                </a:lnTo>
                <a:lnTo>
                  <a:pt x="580339" y="604291"/>
                </a:lnTo>
                <a:lnTo>
                  <a:pt x="589470" y="603694"/>
                </a:lnTo>
                <a:lnTo>
                  <a:pt x="598411" y="601929"/>
                </a:lnTo>
                <a:lnTo>
                  <a:pt x="607021" y="599033"/>
                </a:lnTo>
                <a:lnTo>
                  <a:pt x="615175" y="595045"/>
                </a:lnTo>
                <a:lnTo>
                  <a:pt x="618617" y="593521"/>
                </a:lnTo>
                <a:lnTo>
                  <a:pt x="622020" y="591794"/>
                </a:lnTo>
                <a:lnTo>
                  <a:pt x="736079" y="526072"/>
                </a:lnTo>
                <a:lnTo>
                  <a:pt x="858888" y="455307"/>
                </a:lnTo>
                <a:lnTo>
                  <a:pt x="863346" y="452653"/>
                </a:lnTo>
                <a:lnTo>
                  <a:pt x="868438" y="451256"/>
                </a:lnTo>
                <a:lnTo>
                  <a:pt x="873582" y="451256"/>
                </a:lnTo>
                <a:lnTo>
                  <a:pt x="903147" y="477583"/>
                </a:lnTo>
                <a:lnTo>
                  <a:pt x="903147" y="414820"/>
                </a:lnTo>
                <a:lnTo>
                  <a:pt x="902677" y="414553"/>
                </a:lnTo>
                <a:lnTo>
                  <a:pt x="889673" y="410210"/>
                </a:lnTo>
                <a:lnTo>
                  <a:pt x="884351" y="408978"/>
                </a:lnTo>
                <a:lnTo>
                  <a:pt x="878916" y="408355"/>
                </a:lnTo>
                <a:lnTo>
                  <a:pt x="873493" y="408355"/>
                </a:lnTo>
                <a:lnTo>
                  <a:pt x="650201" y="526072"/>
                </a:lnTo>
                <a:lnTo>
                  <a:pt x="647915" y="514388"/>
                </a:lnTo>
                <a:lnTo>
                  <a:pt x="619302" y="475119"/>
                </a:lnTo>
                <a:lnTo>
                  <a:pt x="580339" y="463321"/>
                </a:lnTo>
                <a:lnTo>
                  <a:pt x="386346" y="463321"/>
                </a:lnTo>
                <a:lnTo>
                  <a:pt x="378333" y="462864"/>
                </a:lnTo>
                <a:lnTo>
                  <a:pt x="370420" y="461518"/>
                </a:lnTo>
                <a:lnTo>
                  <a:pt x="362712" y="459295"/>
                </a:lnTo>
                <a:lnTo>
                  <a:pt x="356069" y="456565"/>
                </a:lnTo>
                <a:lnTo>
                  <a:pt x="355295" y="456247"/>
                </a:lnTo>
                <a:lnTo>
                  <a:pt x="290347" y="424980"/>
                </a:lnTo>
                <a:lnTo>
                  <a:pt x="253568" y="414401"/>
                </a:lnTo>
                <a:lnTo>
                  <a:pt x="240792" y="413677"/>
                </a:lnTo>
                <a:lnTo>
                  <a:pt x="149580" y="413677"/>
                </a:lnTo>
                <a:lnTo>
                  <a:pt x="149580" y="396240"/>
                </a:lnTo>
                <a:lnTo>
                  <a:pt x="147904" y="387896"/>
                </a:lnTo>
                <a:lnTo>
                  <a:pt x="143319" y="381076"/>
                </a:lnTo>
                <a:lnTo>
                  <a:pt x="136512" y="376478"/>
                </a:lnTo>
                <a:lnTo>
                  <a:pt x="128193" y="374789"/>
                </a:lnTo>
                <a:lnTo>
                  <a:pt x="106794" y="374789"/>
                </a:lnTo>
                <a:lnTo>
                  <a:pt x="106794" y="417690"/>
                </a:lnTo>
                <a:lnTo>
                  <a:pt x="106794" y="700303"/>
                </a:lnTo>
                <a:lnTo>
                  <a:pt x="42786" y="700303"/>
                </a:lnTo>
                <a:lnTo>
                  <a:pt x="42786" y="417690"/>
                </a:lnTo>
                <a:lnTo>
                  <a:pt x="106794" y="417690"/>
                </a:lnTo>
                <a:lnTo>
                  <a:pt x="106794" y="374789"/>
                </a:lnTo>
                <a:lnTo>
                  <a:pt x="21399" y="374789"/>
                </a:lnTo>
                <a:lnTo>
                  <a:pt x="13081" y="376478"/>
                </a:lnTo>
                <a:lnTo>
                  <a:pt x="6273" y="381076"/>
                </a:lnTo>
                <a:lnTo>
                  <a:pt x="1689" y="387896"/>
                </a:lnTo>
                <a:lnTo>
                  <a:pt x="0" y="396240"/>
                </a:lnTo>
                <a:lnTo>
                  <a:pt x="0" y="721766"/>
                </a:lnTo>
                <a:lnTo>
                  <a:pt x="1689" y="730110"/>
                </a:lnTo>
                <a:lnTo>
                  <a:pt x="6273" y="736930"/>
                </a:lnTo>
                <a:lnTo>
                  <a:pt x="13081" y="741527"/>
                </a:lnTo>
                <a:lnTo>
                  <a:pt x="21399" y="743216"/>
                </a:lnTo>
                <a:lnTo>
                  <a:pt x="128193" y="743216"/>
                </a:lnTo>
                <a:lnTo>
                  <a:pt x="136512" y="741527"/>
                </a:lnTo>
                <a:lnTo>
                  <a:pt x="143319" y="736930"/>
                </a:lnTo>
                <a:lnTo>
                  <a:pt x="147904" y="730110"/>
                </a:lnTo>
                <a:lnTo>
                  <a:pt x="149580" y="721766"/>
                </a:lnTo>
                <a:lnTo>
                  <a:pt x="149580" y="702754"/>
                </a:lnTo>
                <a:lnTo>
                  <a:pt x="195072" y="702754"/>
                </a:lnTo>
                <a:lnTo>
                  <a:pt x="202412" y="703910"/>
                </a:lnTo>
                <a:lnTo>
                  <a:pt x="395160" y="765632"/>
                </a:lnTo>
                <a:lnTo>
                  <a:pt x="407454" y="769200"/>
                </a:lnTo>
                <a:lnTo>
                  <a:pt x="445198" y="775817"/>
                </a:lnTo>
                <a:lnTo>
                  <a:pt x="459447" y="776795"/>
                </a:lnTo>
                <a:lnTo>
                  <a:pt x="466559" y="776795"/>
                </a:lnTo>
                <a:lnTo>
                  <a:pt x="508152" y="773074"/>
                </a:lnTo>
                <a:lnTo>
                  <a:pt x="556704" y="758748"/>
                </a:lnTo>
                <a:lnTo>
                  <a:pt x="590778" y="741146"/>
                </a:lnTo>
                <a:lnTo>
                  <a:pt x="916749" y="537375"/>
                </a:lnTo>
                <a:lnTo>
                  <a:pt x="940930" y="504469"/>
                </a:lnTo>
                <a:lnTo>
                  <a:pt x="944257" y="491502"/>
                </a:lnTo>
                <a:lnTo>
                  <a:pt x="945146" y="478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744468" y="6040456"/>
            <a:ext cx="30480" cy="39370"/>
          </a:xfrm>
          <a:custGeom>
            <a:avLst/>
            <a:gdLst/>
            <a:ahLst/>
            <a:cxnLst/>
            <a:rect l="l" t="t" r="r" b="b"/>
            <a:pathLst>
              <a:path w="30479" h="39370">
                <a:moveTo>
                  <a:pt x="30245" y="0"/>
                </a:moveTo>
                <a:lnTo>
                  <a:pt x="0" y="0"/>
                </a:lnTo>
                <a:lnTo>
                  <a:pt x="0" y="30319"/>
                </a:lnTo>
                <a:lnTo>
                  <a:pt x="8139" y="30894"/>
                </a:lnTo>
                <a:lnTo>
                  <a:pt x="15922" y="32567"/>
                </a:lnTo>
                <a:lnTo>
                  <a:pt x="23306" y="35223"/>
                </a:lnTo>
                <a:lnTo>
                  <a:pt x="30245" y="38748"/>
                </a:lnTo>
                <a:lnTo>
                  <a:pt x="30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4835206" y="6040441"/>
            <a:ext cx="332740" cy="182245"/>
            <a:chOff x="4835206" y="6040441"/>
            <a:chExt cx="332740" cy="18224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6650" y="6040441"/>
              <a:ext cx="151229" cy="18191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5206" y="6040441"/>
              <a:ext cx="151229" cy="181918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4986435" y="5767578"/>
            <a:ext cx="30480" cy="63500"/>
          </a:xfrm>
          <a:custGeom>
            <a:avLst/>
            <a:gdLst/>
            <a:ahLst/>
            <a:cxnLst/>
            <a:rect l="l" t="t" r="r" b="b"/>
            <a:pathLst>
              <a:path w="30479" h="63500">
                <a:moveTo>
                  <a:pt x="30215" y="0"/>
                </a:moveTo>
                <a:lnTo>
                  <a:pt x="0" y="0"/>
                </a:lnTo>
                <a:lnTo>
                  <a:pt x="0" y="62170"/>
                </a:lnTo>
                <a:lnTo>
                  <a:pt x="4884" y="61170"/>
                </a:lnTo>
                <a:lnTo>
                  <a:pt x="9950" y="60639"/>
                </a:lnTo>
                <a:lnTo>
                  <a:pt x="20446" y="60624"/>
                </a:lnTo>
                <a:lnTo>
                  <a:pt x="25527" y="61731"/>
                </a:lnTo>
                <a:lnTo>
                  <a:pt x="30215" y="63429"/>
                </a:lnTo>
                <a:lnTo>
                  <a:pt x="30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321022" y="5605525"/>
            <a:ext cx="514350" cy="344170"/>
          </a:xfrm>
          <a:custGeom>
            <a:avLst/>
            <a:gdLst/>
            <a:ahLst/>
            <a:cxnLst/>
            <a:rect l="l" t="t" r="r" b="b"/>
            <a:pathLst>
              <a:path w="514350" h="344170">
                <a:moveTo>
                  <a:pt x="33020" y="162039"/>
                </a:moveTo>
                <a:lnTo>
                  <a:pt x="31330" y="157276"/>
                </a:lnTo>
                <a:lnTo>
                  <a:pt x="30238" y="152234"/>
                </a:lnTo>
                <a:lnTo>
                  <a:pt x="30238" y="101409"/>
                </a:lnTo>
                <a:lnTo>
                  <a:pt x="18478" y="103784"/>
                </a:lnTo>
                <a:lnTo>
                  <a:pt x="8864" y="110286"/>
                </a:lnTo>
                <a:lnTo>
                  <a:pt x="2374" y="119926"/>
                </a:lnTo>
                <a:lnTo>
                  <a:pt x="0" y="131724"/>
                </a:lnTo>
                <a:lnTo>
                  <a:pt x="2374" y="143510"/>
                </a:lnTo>
                <a:lnTo>
                  <a:pt x="8864" y="153149"/>
                </a:lnTo>
                <a:lnTo>
                  <a:pt x="18478" y="159651"/>
                </a:lnTo>
                <a:lnTo>
                  <a:pt x="30238" y="162039"/>
                </a:lnTo>
                <a:lnTo>
                  <a:pt x="33020" y="162039"/>
                </a:lnTo>
                <a:close/>
              </a:path>
              <a:path w="514350" h="344170">
                <a:moveTo>
                  <a:pt x="420662" y="40779"/>
                </a:moveTo>
                <a:lnTo>
                  <a:pt x="414134" y="28613"/>
                </a:lnTo>
                <a:lnTo>
                  <a:pt x="404393" y="19011"/>
                </a:lnTo>
                <a:lnTo>
                  <a:pt x="392150" y="12712"/>
                </a:lnTo>
                <a:lnTo>
                  <a:pt x="378066" y="10439"/>
                </a:lnTo>
                <a:lnTo>
                  <a:pt x="168795" y="10439"/>
                </a:lnTo>
                <a:lnTo>
                  <a:pt x="158280" y="9740"/>
                </a:lnTo>
                <a:lnTo>
                  <a:pt x="148120" y="7696"/>
                </a:lnTo>
                <a:lnTo>
                  <a:pt x="138417" y="4419"/>
                </a:lnTo>
                <a:lnTo>
                  <a:pt x="129235" y="0"/>
                </a:lnTo>
                <a:lnTo>
                  <a:pt x="115049" y="2844"/>
                </a:lnTo>
                <a:lnTo>
                  <a:pt x="105308" y="6654"/>
                </a:lnTo>
                <a:lnTo>
                  <a:pt x="97612" y="13373"/>
                </a:lnTo>
                <a:lnTo>
                  <a:pt x="92557" y="22250"/>
                </a:lnTo>
                <a:lnTo>
                  <a:pt x="90728" y="32575"/>
                </a:lnTo>
                <a:lnTo>
                  <a:pt x="90728" y="40779"/>
                </a:lnTo>
                <a:lnTo>
                  <a:pt x="420662" y="40779"/>
                </a:lnTo>
                <a:close/>
              </a:path>
              <a:path w="514350" h="344170">
                <a:moveTo>
                  <a:pt x="422668" y="192366"/>
                </a:moveTo>
                <a:lnTo>
                  <a:pt x="315976" y="192366"/>
                </a:lnTo>
                <a:lnTo>
                  <a:pt x="315976" y="291706"/>
                </a:lnTo>
                <a:lnTo>
                  <a:pt x="288925" y="305269"/>
                </a:lnTo>
                <a:lnTo>
                  <a:pt x="257086" y="283337"/>
                </a:lnTo>
                <a:lnTo>
                  <a:pt x="247726" y="284645"/>
                </a:lnTo>
                <a:lnTo>
                  <a:pt x="239293" y="288378"/>
                </a:lnTo>
                <a:lnTo>
                  <a:pt x="232181" y="294271"/>
                </a:lnTo>
                <a:lnTo>
                  <a:pt x="226847" y="302069"/>
                </a:lnTo>
                <a:lnTo>
                  <a:pt x="225247" y="305269"/>
                </a:lnTo>
                <a:lnTo>
                  <a:pt x="198196" y="291706"/>
                </a:lnTo>
                <a:lnTo>
                  <a:pt x="223380" y="262534"/>
                </a:lnTo>
                <a:lnTo>
                  <a:pt x="257086" y="252996"/>
                </a:lnTo>
                <a:lnTo>
                  <a:pt x="274815" y="255473"/>
                </a:lnTo>
                <a:lnTo>
                  <a:pt x="290804" y="262547"/>
                </a:lnTo>
                <a:lnTo>
                  <a:pt x="304266" y="273723"/>
                </a:lnTo>
                <a:lnTo>
                  <a:pt x="314388" y="288505"/>
                </a:lnTo>
                <a:lnTo>
                  <a:pt x="315976" y="291706"/>
                </a:lnTo>
                <a:lnTo>
                  <a:pt x="315976" y="192366"/>
                </a:lnTo>
                <a:lnTo>
                  <a:pt x="91503" y="192366"/>
                </a:lnTo>
                <a:lnTo>
                  <a:pt x="103352" y="240715"/>
                </a:lnTo>
                <a:lnTo>
                  <a:pt x="128155" y="282384"/>
                </a:lnTo>
                <a:lnTo>
                  <a:pt x="163588" y="315036"/>
                </a:lnTo>
                <a:lnTo>
                  <a:pt x="207340" y="336346"/>
                </a:lnTo>
                <a:lnTo>
                  <a:pt x="257086" y="343966"/>
                </a:lnTo>
                <a:lnTo>
                  <a:pt x="306832" y="336346"/>
                </a:lnTo>
                <a:lnTo>
                  <a:pt x="350583" y="315036"/>
                </a:lnTo>
                <a:lnTo>
                  <a:pt x="361188" y="305269"/>
                </a:lnTo>
                <a:lnTo>
                  <a:pt x="386016" y="282384"/>
                </a:lnTo>
                <a:lnTo>
                  <a:pt x="403504" y="252996"/>
                </a:lnTo>
                <a:lnTo>
                  <a:pt x="410819" y="240715"/>
                </a:lnTo>
                <a:lnTo>
                  <a:pt x="422668" y="192366"/>
                </a:lnTo>
                <a:close/>
              </a:path>
              <a:path w="514350" h="344170">
                <a:moveTo>
                  <a:pt x="453682" y="77889"/>
                </a:moveTo>
                <a:lnTo>
                  <a:pt x="446913" y="71081"/>
                </a:lnTo>
                <a:lnTo>
                  <a:pt x="67259" y="71081"/>
                </a:lnTo>
                <a:lnTo>
                  <a:pt x="60490" y="77889"/>
                </a:lnTo>
                <a:lnTo>
                  <a:pt x="60490" y="86245"/>
                </a:lnTo>
                <a:lnTo>
                  <a:pt x="60490" y="155232"/>
                </a:lnTo>
                <a:lnTo>
                  <a:pt x="67259" y="162039"/>
                </a:lnTo>
                <a:lnTo>
                  <a:pt x="446913" y="162039"/>
                </a:lnTo>
                <a:lnTo>
                  <a:pt x="453682" y="155232"/>
                </a:lnTo>
                <a:lnTo>
                  <a:pt x="453682" y="77889"/>
                </a:lnTo>
                <a:close/>
              </a:path>
              <a:path w="514350" h="344170">
                <a:moveTo>
                  <a:pt x="514172" y="131724"/>
                </a:moveTo>
                <a:lnTo>
                  <a:pt x="511797" y="119926"/>
                </a:lnTo>
                <a:lnTo>
                  <a:pt x="505307" y="110286"/>
                </a:lnTo>
                <a:lnTo>
                  <a:pt x="495693" y="103784"/>
                </a:lnTo>
                <a:lnTo>
                  <a:pt x="483933" y="101409"/>
                </a:lnTo>
                <a:lnTo>
                  <a:pt x="483933" y="152222"/>
                </a:lnTo>
                <a:lnTo>
                  <a:pt x="482841" y="157276"/>
                </a:lnTo>
                <a:lnTo>
                  <a:pt x="481152" y="162039"/>
                </a:lnTo>
                <a:lnTo>
                  <a:pt x="483933" y="162039"/>
                </a:lnTo>
                <a:lnTo>
                  <a:pt x="495693" y="159651"/>
                </a:lnTo>
                <a:lnTo>
                  <a:pt x="505307" y="153149"/>
                </a:lnTo>
                <a:lnTo>
                  <a:pt x="511797" y="143510"/>
                </a:lnTo>
                <a:lnTo>
                  <a:pt x="514172" y="131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351272" y="5434029"/>
            <a:ext cx="454025" cy="60960"/>
          </a:xfrm>
          <a:custGeom>
            <a:avLst/>
            <a:gdLst/>
            <a:ahLst/>
            <a:cxnLst/>
            <a:rect l="l" t="t" r="r" b="b"/>
            <a:pathLst>
              <a:path w="454025" h="60960">
                <a:moveTo>
                  <a:pt x="453688" y="0"/>
                </a:moveTo>
                <a:lnTo>
                  <a:pt x="432788" y="0"/>
                </a:lnTo>
                <a:lnTo>
                  <a:pt x="426028" y="13568"/>
                </a:lnTo>
                <a:lnTo>
                  <a:pt x="421256" y="20566"/>
                </a:lnTo>
                <a:lnTo>
                  <a:pt x="414905" y="25838"/>
                </a:lnTo>
                <a:lnTo>
                  <a:pt x="407351" y="29162"/>
                </a:lnTo>
                <a:lnTo>
                  <a:pt x="398973" y="30319"/>
                </a:lnTo>
                <a:lnTo>
                  <a:pt x="387419" y="30319"/>
                </a:lnTo>
                <a:lnTo>
                  <a:pt x="353604" y="0"/>
                </a:lnTo>
                <a:lnTo>
                  <a:pt x="326927" y="0"/>
                </a:lnTo>
                <a:lnTo>
                  <a:pt x="301491" y="29162"/>
                </a:lnTo>
                <a:lnTo>
                  <a:pt x="293112" y="30319"/>
                </a:lnTo>
                <a:lnTo>
                  <a:pt x="281558" y="30319"/>
                </a:lnTo>
                <a:lnTo>
                  <a:pt x="247743" y="0"/>
                </a:lnTo>
                <a:lnTo>
                  <a:pt x="205944" y="0"/>
                </a:lnTo>
                <a:lnTo>
                  <a:pt x="180507" y="29162"/>
                </a:lnTo>
                <a:lnTo>
                  <a:pt x="172129" y="30319"/>
                </a:lnTo>
                <a:lnTo>
                  <a:pt x="160575" y="30319"/>
                </a:lnTo>
                <a:lnTo>
                  <a:pt x="126760" y="0"/>
                </a:lnTo>
                <a:lnTo>
                  <a:pt x="100083" y="0"/>
                </a:lnTo>
                <a:lnTo>
                  <a:pt x="74647" y="29162"/>
                </a:lnTo>
                <a:lnTo>
                  <a:pt x="66268" y="30319"/>
                </a:lnTo>
                <a:lnTo>
                  <a:pt x="54714" y="30319"/>
                </a:lnTo>
                <a:lnTo>
                  <a:pt x="20899" y="0"/>
                </a:lnTo>
                <a:lnTo>
                  <a:pt x="0" y="0"/>
                </a:lnTo>
                <a:lnTo>
                  <a:pt x="0" y="60639"/>
                </a:lnTo>
                <a:lnTo>
                  <a:pt x="453688" y="60639"/>
                </a:lnTo>
                <a:lnTo>
                  <a:pt x="453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260535" y="5793440"/>
            <a:ext cx="263525" cy="247015"/>
          </a:xfrm>
          <a:custGeom>
            <a:avLst/>
            <a:gdLst/>
            <a:ahLst/>
            <a:cxnLst/>
            <a:rect l="l" t="t" r="r" b="b"/>
            <a:pathLst>
              <a:path w="263525" h="247014">
                <a:moveTo>
                  <a:pt x="68264" y="0"/>
                </a:moveTo>
                <a:lnTo>
                  <a:pt x="26732" y="38744"/>
                </a:lnTo>
                <a:lnTo>
                  <a:pt x="3105" y="89317"/>
                </a:lnTo>
                <a:lnTo>
                  <a:pt x="0" y="117625"/>
                </a:lnTo>
                <a:lnTo>
                  <a:pt x="10157" y="167938"/>
                </a:lnTo>
                <a:lnTo>
                  <a:pt x="37841" y="209066"/>
                </a:lnTo>
                <a:lnTo>
                  <a:pt x="78869" y="236818"/>
                </a:lnTo>
                <a:lnTo>
                  <a:pt x="129058" y="247000"/>
                </a:lnTo>
                <a:lnTo>
                  <a:pt x="133413" y="247000"/>
                </a:lnTo>
                <a:lnTo>
                  <a:pt x="174215" y="240320"/>
                </a:lnTo>
                <a:lnTo>
                  <a:pt x="210843" y="221122"/>
                </a:lnTo>
                <a:lnTo>
                  <a:pt x="256605" y="186739"/>
                </a:lnTo>
                <a:lnTo>
                  <a:pt x="260869" y="181085"/>
                </a:lnTo>
                <a:lnTo>
                  <a:pt x="263334" y="178568"/>
                </a:lnTo>
                <a:lnTo>
                  <a:pt x="219498" y="159859"/>
                </a:lnTo>
                <a:lnTo>
                  <a:pt x="181891" y="131555"/>
                </a:lnTo>
                <a:lnTo>
                  <a:pt x="152043" y="95192"/>
                </a:lnTo>
                <a:lnTo>
                  <a:pt x="131487" y="52308"/>
                </a:lnTo>
                <a:lnTo>
                  <a:pt x="121753" y="4441"/>
                </a:lnTo>
                <a:lnTo>
                  <a:pt x="82782" y="4441"/>
                </a:lnTo>
                <a:lnTo>
                  <a:pt x="75220" y="2804"/>
                </a:lnTo>
                <a:lnTo>
                  <a:pt x="68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321026" y="5524989"/>
            <a:ext cx="514350" cy="153035"/>
          </a:xfrm>
          <a:custGeom>
            <a:avLst/>
            <a:gdLst/>
            <a:ahLst/>
            <a:cxnLst/>
            <a:rect l="l" t="t" r="r" b="b"/>
            <a:pathLst>
              <a:path w="514350" h="153035">
                <a:moveTo>
                  <a:pt x="490587" y="0"/>
                </a:moveTo>
                <a:lnTo>
                  <a:pt x="23590" y="0"/>
                </a:lnTo>
                <a:lnTo>
                  <a:pt x="13454" y="18979"/>
                </a:lnTo>
                <a:lnTo>
                  <a:pt x="6062" y="39038"/>
                </a:lnTo>
                <a:lnTo>
                  <a:pt x="1536" y="59941"/>
                </a:lnTo>
                <a:lnTo>
                  <a:pt x="0" y="81454"/>
                </a:lnTo>
                <a:lnTo>
                  <a:pt x="1039" y="99215"/>
                </a:lnTo>
                <a:lnTo>
                  <a:pt x="4120" y="116750"/>
                </a:lnTo>
                <a:lnTo>
                  <a:pt x="9186" y="133812"/>
                </a:lnTo>
                <a:lnTo>
                  <a:pt x="17602" y="153008"/>
                </a:lnTo>
                <a:lnTo>
                  <a:pt x="33027" y="151629"/>
                </a:lnTo>
                <a:lnTo>
                  <a:pt x="37444" y="142548"/>
                </a:lnTo>
                <a:lnTo>
                  <a:pt x="43668" y="134760"/>
                </a:lnTo>
                <a:lnTo>
                  <a:pt x="51438" y="128524"/>
                </a:lnTo>
                <a:lnTo>
                  <a:pt x="60490" y="124098"/>
                </a:lnTo>
                <a:lnTo>
                  <a:pt x="60490" y="113108"/>
                </a:lnTo>
                <a:lnTo>
                  <a:pt x="63544" y="94208"/>
                </a:lnTo>
                <a:lnTo>
                  <a:pt x="72090" y="77633"/>
                </a:lnTo>
                <a:lnTo>
                  <a:pt x="85207" y="64458"/>
                </a:lnTo>
                <a:lnTo>
                  <a:pt x="101973" y="55758"/>
                </a:lnTo>
                <a:lnTo>
                  <a:pt x="94018" y="42644"/>
                </a:lnTo>
                <a:lnTo>
                  <a:pt x="91523" y="35170"/>
                </a:lnTo>
                <a:lnTo>
                  <a:pt x="120196" y="25544"/>
                </a:lnTo>
                <a:lnTo>
                  <a:pt x="127639" y="39888"/>
                </a:lnTo>
                <a:lnTo>
                  <a:pt x="138844" y="50973"/>
                </a:lnTo>
                <a:lnTo>
                  <a:pt x="152876" y="58121"/>
                </a:lnTo>
                <a:lnTo>
                  <a:pt x="168801" y="60654"/>
                </a:lnTo>
                <a:lnTo>
                  <a:pt x="378072" y="60654"/>
                </a:lnTo>
                <a:lnTo>
                  <a:pt x="404575" y="65481"/>
                </a:lnTo>
                <a:lnTo>
                  <a:pt x="426948" y="78778"/>
                </a:lnTo>
                <a:lnTo>
                  <a:pt x="443465" y="98772"/>
                </a:lnTo>
                <a:lnTo>
                  <a:pt x="452401" y="123689"/>
                </a:lnTo>
                <a:lnTo>
                  <a:pt x="461889" y="128023"/>
                </a:lnTo>
                <a:lnTo>
                  <a:pt x="470037" y="134309"/>
                </a:lnTo>
                <a:lnTo>
                  <a:pt x="476554" y="142266"/>
                </a:lnTo>
                <a:lnTo>
                  <a:pt x="481150" y="151614"/>
                </a:lnTo>
                <a:lnTo>
                  <a:pt x="496575" y="152993"/>
                </a:lnTo>
                <a:lnTo>
                  <a:pt x="504991" y="133812"/>
                </a:lnTo>
                <a:lnTo>
                  <a:pt x="510057" y="116750"/>
                </a:lnTo>
                <a:lnTo>
                  <a:pt x="513139" y="99215"/>
                </a:lnTo>
                <a:lnTo>
                  <a:pt x="514178" y="81454"/>
                </a:lnTo>
                <a:lnTo>
                  <a:pt x="512642" y="59941"/>
                </a:lnTo>
                <a:lnTo>
                  <a:pt x="508116" y="39038"/>
                </a:lnTo>
                <a:lnTo>
                  <a:pt x="500723" y="18979"/>
                </a:lnTo>
                <a:lnTo>
                  <a:pt x="490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956189" y="5858522"/>
            <a:ext cx="60960" cy="91440"/>
          </a:xfrm>
          <a:custGeom>
            <a:avLst/>
            <a:gdLst/>
            <a:ahLst/>
            <a:cxnLst/>
            <a:rect l="l" t="t" r="r" b="b"/>
            <a:pathLst>
              <a:path w="60960" h="91439">
                <a:moveTo>
                  <a:pt x="53731" y="0"/>
                </a:moveTo>
                <a:lnTo>
                  <a:pt x="45368" y="0"/>
                </a:lnTo>
                <a:lnTo>
                  <a:pt x="27727" y="3580"/>
                </a:lnTo>
                <a:lnTo>
                  <a:pt x="13304" y="13336"/>
                </a:lnTo>
                <a:lnTo>
                  <a:pt x="3571" y="27795"/>
                </a:lnTo>
                <a:lnTo>
                  <a:pt x="0" y="45479"/>
                </a:lnTo>
                <a:lnTo>
                  <a:pt x="3571" y="63164"/>
                </a:lnTo>
                <a:lnTo>
                  <a:pt x="13304" y="77622"/>
                </a:lnTo>
                <a:lnTo>
                  <a:pt x="27727" y="87379"/>
                </a:lnTo>
                <a:lnTo>
                  <a:pt x="45368" y="90959"/>
                </a:lnTo>
                <a:lnTo>
                  <a:pt x="53731" y="90959"/>
                </a:lnTo>
                <a:lnTo>
                  <a:pt x="60461" y="84167"/>
                </a:lnTo>
                <a:lnTo>
                  <a:pt x="60461" y="6806"/>
                </a:lnTo>
                <a:lnTo>
                  <a:pt x="53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623473" y="6192049"/>
            <a:ext cx="212090" cy="121285"/>
          </a:xfrm>
          <a:custGeom>
            <a:avLst/>
            <a:gdLst/>
            <a:ahLst/>
            <a:cxnLst/>
            <a:rect l="l" t="t" r="r" b="b"/>
            <a:pathLst>
              <a:path w="212089" h="121285">
                <a:moveTo>
                  <a:pt x="138366" y="60642"/>
                </a:moveTo>
                <a:lnTo>
                  <a:pt x="73367" y="60642"/>
                </a:lnTo>
                <a:lnTo>
                  <a:pt x="105867" y="86715"/>
                </a:lnTo>
                <a:lnTo>
                  <a:pt x="138366" y="60642"/>
                </a:lnTo>
                <a:close/>
              </a:path>
              <a:path w="212089" h="121285">
                <a:moveTo>
                  <a:pt x="181483" y="64909"/>
                </a:moveTo>
                <a:lnTo>
                  <a:pt x="120992" y="113411"/>
                </a:lnTo>
                <a:lnTo>
                  <a:pt x="120992" y="121285"/>
                </a:lnTo>
                <a:lnTo>
                  <a:pt x="181483" y="121285"/>
                </a:lnTo>
                <a:lnTo>
                  <a:pt x="181483" y="64909"/>
                </a:lnTo>
                <a:close/>
              </a:path>
              <a:path w="212089" h="121285">
                <a:moveTo>
                  <a:pt x="211759" y="28663"/>
                </a:moveTo>
                <a:lnTo>
                  <a:pt x="205930" y="22174"/>
                </a:lnTo>
                <a:lnTo>
                  <a:pt x="200647" y="15201"/>
                </a:lnTo>
                <a:lnTo>
                  <a:pt x="195948" y="7797"/>
                </a:lnTo>
                <a:lnTo>
                  <a:pt x="191846" y="0"/>
                </a:lnTo>
                <a:lnTo>
                  <a:pt x="0" y="0"/>
                </a:lnTo>
                <a:lnTo>
                  <a:pt x="0" y="30314"/>
                </a:lnTo>
                <a:lnTo>
                  <a:pt x="211759" y="30314"/>
                </a:lnTo>
                <a:lnTo>
                  <a:pt x="211759" y="28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4532747" y="5882414"/>
            <a:ext cx="605155" cy="431165"/>
            <a:chOff x="4532747" y="5882414"/>
            <a:chExt cx="605155" cy="431165"/>
          </a:xfrm>
        </p:grpSpPr>
        <p:sp>
          <p:nvSpPr>
            <p:cNvPr id="18" name="object 18" descr=""/>
            <p:cNvSpPr/>
            <p:nvPr/>
          </p:nvSpPr>
          <p:spPr>
            <a:xfrm>
              <a:off x="4647603" y="5882424"/>
              <a:ext cx="490220" cy="134620"/>
            </a:xfrm>
            <a:custGeom>
              <a:avLst/>
              <a:gdLst/>
              <a:ahLst/>
              <a:cxnLst/>
              <a:rect l="l" t="t" r="r" b="b"/>
              <a:pathLst>
                <a:path w="490220" h="134620">
                  <a:moveTo>
                    <a:pt x="293852" y="67068"/>
                  </a:moveTo>
                  <a:lnTo>
                    <a:pt x="287375" y="57010"/>
                  </a:lnTo>
                  <a:lnTo>
                    <a:pt x="282486" y="45986"/>
                  </a:lnTo>
                  <a:lnTo>
                    <a:pt x="279412" y="34124"/>
                  </a:lnTo>
                  <a:lnTo>
                    <a:pt x="278333" y="21590"/>
                  </a:lnTo>
                  <a:lnTo>
                    <a:pt x="278333" y="14033"/>
                  </a:lnTo>
                  <a:lnTo>
                    <a:pt x="279768" y="6896"/>
                  </a:lnTo>
                  <a:lnTo>
                    <a:pt x="281838" y="0"/>
                  </a:lnTo>
                  <a:lnTo>
                    <a:pt x="77482" y="30746"/>
                  </a:lnTo>
                  <a:lnTo>
                    <a:pt x="60769" y="47523"/>
                  </a:lnTo>
                  <a:lnTo>
                    <a:pt x="42151" y="62179"/>
                  </a:lnTo>
                  <a:lnTo>
                    <a:pt x="21831" y="74549"/>
                  </a:lnTo>
                  <a:lnTo>
                    <a:pt x="0" y="84442"/>
                  </a:lnTo>
                  <a:lnTo>
                    <a:pt x="16306" y="94272"/>
                  </a:lnTo>
                  <a:lnTo>
                    <a:pt x="31229" y="105994"/>
                  </a:lnTo>
                  <a:lnTo>
                    <a:pt x="44615" y="119456"/>
                  </a:lnTo>
                  <a:lnTo>
                    <a:pt x="56273" y="134531"/>
                  </a:lnTo>
                  <a:lnTo>
                    <a:pt x="190284" y="85013"/>
                  </a:lnTo>
                  <a:lnTo>
                    <a:pt x="194868" y="77762"/>
                  </a:lnTo>
                  <a:lnTo>
                    <a:pt x="201231" y="72085"/>
                  </a:lnTo>
                  <a:lnTo>
                    <a:pt x="209016" y="68389"/>
                  </a:lnTo>
                  <a:lnTo>
                    <a:pt x="217843" y="67068"/>
                  </a:lnTo>
                  <a:lnTo>
                    <a:pt x="293852" y="67068"/>
                  </a:lnTo>
                  <a:close/>
                </a:path>
                <a:path w="490220" h="134620">
                  <a:moveTo>
                    <a:pt x="490067" y="97383"/>
                  </a:moveTo>
                  <a:lnTo>
                    <a:pt x="217843" y="97383"/>
                  </a:lnTo>
                  <a:lnTo>
                    <a:pt x="217843" y="127698"/>
                  </a:lnTo>
                  <a:lnTo>
                    <a:pt x="490067" y="127698"/>
                  </a:lnTo>
                  <a:lnTo>
                    <a:pt x="490067" y="97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2747" y="5979786"/>
              <a:ext cx="241966" cy="333536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388" y="2336630"/>
            <a:ext cx="588870" cy="85851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3059" y="6195059"/>
            <a:ext cx="350520" cy="1132839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12220719" y="4284974"/>
            <a:ext cx="114300" cy="690880"/>
          </a:xfrm>
          <a:custGeom>
            <a:avLst/>
            <a:gdLst/>
            <a:ahLst/>
            <a:cxnLst/>
            <a:rect l="l" t="t" r="r" b="b"/>
            <a:pathLst>
              <a:path w="114300" h="690879">
                <a:moveTo>
                  <a:pt x="113854" y="0"/>
                </a:moveTo>
                <a:lnTo>
                  <a:pt x="0" y="0"/>
                </a:lnTo>
                <a:lnTo>
                  <a:pt x="0" y="690863"/>
                </a:lnTo>
                <a:lnTo>
                  <a:pt x="113855" y="690863"/>
                </a:lnTo>
                <a:lnTo>
                  <a:pt x="113854" y="0"/>
                </a:lnTo>
                <a:close/>
              </a:path>
            </a:pathLst>
          </a:custGeom>
          <a:solidFill>
            <a:srgbClr val="CDD7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622155" y="4284974"/>
            <a:ext cx="114300" cy="690880"/>
          </a:xfrm>
          <a:custGeom>
            <a:avLst/>
            <a:gdLst/>
            <a:ahLst/>
            <a:cxnLst/>
            <a:rect l="l" t="t" r="r" b="b"/>
            <a:pathLst>
              <a:path w="114300" h="690879">
                <a:moveTo>
                  <a:pt x="113854" y="0"/>
                </a:moveTo>
                <a:lnTo>
                  <a:pt x="0" y="0"/>
                </a:lnTo>
                <a:lnTo>
                  <a:pt x="0" y="690863"/>
                </a:lnTo>
                <a:lnTo>
                  <a:pt x="113855" y="690863"/>
                </a:lnTo>
                <a:lnTo>
                  <a:pt x="113854" y="0"/>
                </a:lnTo>
                <a:close/>
              </a:path>
            </a:pathLst>
          </a:custGeom>
          <a:solidFill>
            <a:srgbClr val="CDD7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023558" y="4284974"/>
            <a:ext cx="114300" cy="690880"/>
          </a:xfrm>
          <a:custGeom>
            <a:avLst/>
            <a:gdLst/>
            <a:ahLst/>
            <a:cxnLst/>
            <a:rect l="l" t="t" r="r" b="b"/>
            <a:pathLst>
              <a:path w="114300" h="690879">
                <a:moveTo>
                  <a:pt x="113854" y="0"/>
                </a:moveTo>
                <a:lnTo>
                  <a:pt x="0" y="0"/>
                </a:lnTo>
                <a:lnTo>
                  <a:pt x="0" y="690863"/>
                </a:lnTo>
                <a:lnTo>
                  <a:pt x="113855" y="690863"/>
                </a:lnTo>
                <a:lnTo>
                  <a:pt x="113854" y="0"/>
                </a:lnTo>
                <a:close/>
              </a:path>
            </a:pathLst>
          </a:custGeom>
          <a:solidFill>
            <a:srgbClr val="CDD7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822866" y="4284974"/>
            <a:ext cx="114300" cy="690880"/>
          </a:xfrm>
          <a:custGeom>
            <a:avLst/>
            <a:gdLst/>
            <a:ahLst/>
            <a:cxnLst/>
            <a:rect l="l" t="t" r="r" b="b"/>
            <a:pathLst>
              <a:path w="114300" h="690879">
                <a:moveTo>
                  <a:pt x="113854" y="0"/>
                </a:moveTo>
                <a:lnTo>
                  <a:pt x="0" y="0"/>
                </a:lnTo>
                <a:lnTo>
                  <a:pt x="0" y="690863"/>
                </a:lnTo>
                <a:lnTo>
                  <a:pt x="113855" y="690863"/>
                </a:lnTo>
                <a:lnTo>
                  <a:pt x="113854" y="0"/>
                </a:lnTo>
                <a:close/>
              </a:path>
            </a:pathLst>
          </a:custGeom>
          <a:solidFill>
            <a:srgbClr val="CDD7C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10770869" y="3988802"/>
            <a:ext cx="2423795" cy="1169035"/>
            <a:chOff x="10770869" y="3988802"/>
            <a:chExt cx="2423795" cy="1169035"/>
          </a:xfrm>
        </p:grpSpPr>
        <p:sp>
          <p:nvSpPr>
            <p:cNvPr id="27" name="object 27" descr=""/>
            <p:cNvSpPr/>
            <p:nvPr/>
          </p:nvSpPr>
          <p:spPr>
            <a:xfrm>
              <a:off x="12147677" y="3988803"/>
              <a:ext cx="1047115" cy="1169035"/>
            </a:xfrm>
            <a:custGeom>
              <a:avLst/>
              <a:gdLst/>
              <a:ahLst/>
              <a:cxnLst/>
              <a:rect l="l" t="t" r="r" b="b"/>
              <a:pathLst>
                <a:path w="1047115" h="1169035">
                  <a:moveTo>
                    <a:pt x="387604" y="296176"/>
                  </a:moveTo>
                  <a:lnTo>
                    <a:pt x="273748" y="296176"/>
                  </a:lnTo>
                  <a:lnTo>
                    <a:pt x="273748" y="987044"/>
                  </a:lnTo>
                  <a:lnTo>
                    <a:pt x="387604" y="987044"/>
                  </a:lnTo>
                  <a:lnTo>
                    <a:pt x="387604" y="296176"/>
                  </a:lnTo>
                  <a:close/>
                </a:path>
                <a:path w="1047115" h="1169035">
                  <a:moveTo>
                    <a:pt x="1044740" y="1113548"/>
                  </a:moveTo>
                  <a:lnTo>
                    <a:pt x="0" y="1113548"/>
                  </a:lnTo>
                  <a:lnTo>
                    <a:pt x="0" y="1168933"/>
                  </a:lnTo>
                  <a:lnTo>
                    <a:pt x="1044740" y="1168933"/>
                  </a:lnTo>
                  <a:lnTo>
                    <a:pt x="1044740" y="1113548"/>
                  </a:lnTo>
                  <a:close/>
                </a:path>
                <a:path w="1047115" h="1169035">
                  <a:moveTo>
                    <a:pt x="1044740" y="1053642"/>
                  </a:moveTo>
                  <a:lnTo>
                    <a:pt x="0" y="1053642"/>
                  </a:lnTo>
                  <a:lnTo>
                    <a:pt x="0" y="1109027"/>
                  </a:lnTo>
                  <a:lnTo>
                    <a:pt x="1044740" y="1109027"/>
                  </a:lnTo>
                  <a:lnTo>
                    <a:pt x="1044740" y="1053642"/>
                  </a:lnTo>
                  <a:close/>
                </a:path>
                <a:path w="1047115" h="1169035">
                  <a:moveTo>
                    <a:pt x="1044740" y="993749"/>
                  </a:moveTo>
                  <a:lnTo>
                    <a:pt x="0" y="993749"/>
                  </a:lnTo>
                  <a:lnTo>
                    <a:pt x="0" y="1049134"/>
                  </a:lnTo>
                  <a:lnTo>
                    <a:pt x="1044740" y="1049134"/>
                  </a:lnTo>
                  <a:lnTo>
                    <a:pt x="1044740" y="993749"/>
                  </a:lnTo>
                  <a:close/>
                </a:path>
                <a:path w="1047115" h="1169035">
                  <a:moveTo>
                    <a:pt x="1046505" y="236131"/>
                  </a:moveTo>
                  <a:lnTo>
                    <a:pt x="524116" y="0"/>
                  </a:lnTo>
                  <a:lnTo>
                    <a:pt x="1739" y="236131"/>
                  </a:lnTo>
                  <a:lnTo>
                    <a:pt x="1739" y="291503"/>
                  </a:lnTo>
                  <a:lnTo>
                    <a:pt x="1046505" y="291503"/>
                  </a:lnTo>
                  <a:lnTo>
                    <a:pt x="1046505" y="236131"/>
                  </a:lnTo>
                  <a:close/>
                </a:path>
              </a:pathLst>
            </a:custGeom>
            <a:solidFill>
              <a:srgbClr val="CDD7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770869" y="4538980"/>
              <a:ext cx="1348740" cy="190500"/>
            </a:xfrm>
            <a:custGeom>
              <a:avLst/>
              <a:gdLst/>
              <a:ahLst/>
              <a:cxnLst/>
              <a:rect l="l" t="t" r="r" b="b"/>
              <a:pathLst>
                <a:path w="1348740" h="190500">
                  <a:moveTo>
                    <a:pt x="1234439" y="0"/>
                  </a:moveTo>
                  <a:lnTo>
                    <a:pt x="1234439" y="190500"/>
                  </a:lnTo>
                  <a:lnTo>
                    <a:pt x="1325879" y="114300"/>
                  </a:lnTo>
                  <a:lnTo>
                    <a:pt x="1253489" y="114300"/>
                  </a:lnTo>
                  <a:lnTo>
                    <a:pt x="1253489" y="76200"/>
                  </a:lnTo>
                  <a:lnTo>
                    <a:pt x="1325879" y="76200"/>
                  </a:lnTo>
                  <a:lnTo>
                    <a:pt x="1234439" y="0"/>
                  </a:lnTo>
                  <a:close/>
                </a:path>
                <a:path w="1348740" h="190500">
                  <a:moveTo>
                    <a:pt x="1234439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1234439" y="114300"/>
                  </a:lnTo>
                  <a:lnTo>
                    <a:pt x="1234439" y="76200"/>
                  </a:lnTo>
                  <a:close/>
                </a:path>
                <a:path w="1348740" h="190500">
                  <a:moveTo>
                    <a:pt x="1325879" y="76200"/>
                  </a:moveTo>
                  <a:lnTo>
                    <a:pt x="1253489" y="76200"/>
                  </a:lnTo>
                  <a:lnTo>
                    <a:pt x="1253489" y="114300"/>
                  </a:lnTo>
                  <a:lnTo>
                    <a:pt x="1325879" y="114300"/>
                  </a:lnTo>
                  <a:lnTo>
                    <a:pt x="1348739" y="95250"/>
                  </a:lnTo>
                  <a:lnTo>
                    <a:pt x="1325879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793620" y="5114925"/>
            <a:ext cx="1442720" cy="163703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L="12700" marR="10160" indent="20320">
              <a:lnSpc>
                <a:spcPct val="78100"/>
              </a:lnSpc>
              <a:spcBef>
                <a:spcPts val="540"/>
              </a:spcBef>
            </a:pPr>
            <a:r>
              <a:rPr dirty="0" sz="1600" spc="-130">
                <a:latin typeface="Arial"/>
                <a:cs typeface="Arial"/>
              </a:rPr>
              <a:t>Paralegal</a:t>
            </a:r>
            <a:r>
              <a:rPr dirty="0" sz="1600" spc="-20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(CPLA) </a:t>
            </a:r>
            <a:r>
              <a:rPr dirty="0" sz="1600" spc="-114">
                <a:latin typeface="Arial"/>
                <a:cs typeface="Arial"/>
              </a:rPr>
              <a:t>yang</a:t>
            </a:r>
            <a:r>
              <a:rPr dirty="0" sz="1600" spc="-2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berasaldari </a:t>
            </a:r>
            <a:r>
              <a:rPr dirty="0" sz="1600" spc="-125">
                <a:latin typeface="Arial"/>
                <a:cs typeface="Arial"/>
              </a:rPr>
              <a:t>Kadarkum</a:t>
            </a:r>
            <a:r>
              <a:rPr dirty="0" sz="1600" spc="-220">
                <a:latin typeface="Arial"/>
                <a:cs typeface="Arial"/>
              </a:rPr>
              <a:t> </a:t>
            </a:r>
            <a:r>
              <a:rPr dirty="0" sz="1600" spc="-135">
                <a:latin typeface="Arial"/>
                <a:cs typeface="Arial"/>
              </a:rPr>
              <a:t>dengan </a:t>
            </a:r>
            <a:r>
              <a:rPr dirty="0" sz="1600" spc="-114">
                <a:latin typeface="Arial"/>
                <a:cs typeface="Arial"/>
              </a:rPr>
              <a:t>unsur</a:t>
            </a:r>
            <a:r>
              <a:rPr dirty="0" sz="1600" spc="-26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695325" indent="-175260">
              <a:lnSpc>
                <a:spcPts val="1280"/>
              </a:lnSpc>
              <a:buChar char="•"/>
              <a:tabLst>
                <a:tab pos="695960" algn="l"/>
              </a:tabLst>
            </a:pPr>
            <a:r>
              <a:rPr dirty="0" sz="1600" spc="-20">
                <a:latin typeface="Arial"/>
                <a:cs typeface="Arial"/>
              </a:rPr>
              <a:t>Toga</a:t>
            </a:r>
            <a:endParaRPr sz="1600">
              <a:latin typeface="Arial"/>
              <a:cs typeface="Arial"/>
            </a:endParaRPr>
          </a:p>
          <a:p>
            <a:pPr marL="579120" indent="-175260">
              <a:lnSpc>
                <a:spcPts val="1600"/>
              </a:lnSpc>
              <a:buChar char="•"/>
              <a:tabLst>
                <a:tab pos="579120" algn="l"/>
              </a:tabLst>
            </a:pPr>
            <a:r>
              <a:rPr dirty="0" sz="1600" spc="-10">
                <a:latin typeface="Arial"/>
                <a:cs typeface="Arial"/>
              </a:rPr>
              <a:t>Tomasy</a:t>
            </a:r>
            <a:endParaRPr sz="1600">
              <a:latin typeface="Arial"/>
              <a:cs typeface="Arial"/>
            </a:endParaRPr>
          </a:p>
          <a:p>
            <a:pPr marL="466725" indent="-175260">
              <a:lnSpc>
                <a:spcPts val="1600"/>
              </a:lnSpc>
              <a:buChar char="•"/>
              <a:tabLst>
                <a:tab pos="467359" algn="l"/>
              </a:tabLst>
            </a:pPr>
            <a:r>
              <a:rPr dirty="0" sz="1600" spc="-10">
                <a:latin typeface="Arial"/>
                <a:cs typeface="Arial"/>
              </a:rPr>
              <a:t>Komunitas</a:t>
            </a:r>
            <a:endParaRPr sz="1600">
              <a:latin typeface="Arial"/>
              <a:cs typeface="Arial"/>
            </a:endParaRPr>
          </a:p>
          <a:p>
            <a:pPr marL="703580">
              <a:lnSpc>
                <a:spcPts val="1760"/>
              </a:lnSpc>
            </a:pPr>
            <a:r>
              <a:rPr dirty="0" sz="1600" spc="-25">
                <a:latin typeface="Arial"/>
                <a:cs typeface="Arial"/>
              </a:rPr>
              <a:t>PBH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785110" y="4579365"/>
            <a:ext cx="5826760" cy="190500"/>
          </a:xfrm>
          <a:custGeom>
            <a:avLst/>
            <a:gdLst/>
            <a:ahLst/>
            <a:cxnLst/>
            <a:rect l="l" t="t" r="r" b="b"/>
            <a:pathLst>
              <a:path w="5826759" h="190500">
                <a:moveTo>
                  <a:pt x="5712434" y="114393"/>
                </a:moveTo>
                <a:lnTo>
                  <a:pt x="5712333" y="190500"/>
                </a:lnTo>
                <a:lnTo>
                  <a:pt x="5803966" y="114426"/>
                </a:lnTo>
                <a:lnTo>
                  <a:pt x="5731510" y="114426"/>
                </a:lnTo>
                <a:lnTo>
                  <a:pt x="5712434" y="114393"/>
                </a:lnTo>
                <a:close/>
              </a:path>
              <a:path w="5826759" h="190500">
                <a:moveTo>
                  <a:pt x="5712485" y="76293"/>
                </a:moveTo>
                <a:lnTo>
                  <a:pt x="5712434" y="114393"/>
                </a:lnTo>
                <a:lnTo>
                  <a:pt x="5731510" y="114426"/>
                </a:lnTo>
                <a:lnTo>
                  <a:pt x="5731510" y="76326"/>
                </a:lnTo>
                <a:lnTo>
                  <a:pt x="5712485" y="76293"/>
                </a:lnTo>
                <a:close/>
              </a:path>
              <a:path w="5826759" h="190500">
                <a:moveTo>
                  <a:pt x="5712587" y="0"/>
                </a:moveTo>
                <a:lnTo>
                  <a:pt x="5712485" y="76293"/>
                </a:lnTo>
                <a:lnTo>
                  <a:pt x="5731510" y="76326"/>
                </a:lnTo>
                <a:lnTo>
                  <a:pt x="5731510" y="114426"/>
                </a:lnTo>
                <a:lnTo>
                  <a:pt x="5803966" y="114426"/>
                </a:lnTo>
                <a:lnTo>
                  <a:pt x="5826760" y="95504"/>
                </a:lnTo>
                <a:lnTo>
                  <a:pt x="5712587" y="0"/>
                </a:lnTo>
                <a:close/>
              </a:path>
              <a:path w="5826759" h="190500">
                <a:moveTo>
                  <a:pt x="0" y="66294"/>
                </a:moveTo>
                <a:lnTo>
                  <a:pt x="0" y="104394"/>
                </a:lnTo>
                <a:lnTo>
                  <a:pt x="5712434" y="114393"/>
                </a:lnTo>
                <a:lnTo>
                  <a:pt x="5712485" y="76293"/>
                </a:lnTo>
                <a:lnTo>
                  <a:pt x="0" y="6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4391768" y="3252469"/>
            <a:ext cx="1700530" cy="2633980"/>
          </a:xfrm>
          <a:custGeom>
            <a:avLst/>
            <a:gdLst/>
            <a:ahLst/>
            <a:cxnLst/>
            <a:rect l="l" t="t" r="r" b="b"/>
            <a:pathLst>
              <a:path w="1700530" h="2633979">
                <a:moveTo>
                  <a:pt x="1700403" y="1381760"/>
                </a:moveTo>
                <a:lnTo>
                  <a:pt x="1586230" y="1286383"/>
                </a:lnTo>
                <a:lnTo>
                  <a:pt x="1586128" y="1362557"/>
                </a:lnTo>
                <a:lnTo>
                  <a:pt x="77012" y="1360246"/>
                </a:lnTo>
                <a:lnTo>
                  <a:pt x="1267625" y="96266"/>
                </a:lnTo>
                <a:lnTo>
                  <a:pt x="1323086" y="148463"/>
                </a:lnTo>
                <a:lnTo>
                  <a:pt x="1328674" y="56261"/>
                </a:lnTo>
                <a:lnTo>
                  <a:pt x="1332103" y="0"/>
                </a:lnTo>
                <a:lnTo>
                  <a:pt x="1184402" y="17907"/>
                </a:lnTo>
                <a:lnTo>
                  <a:pt x="1239888" y="70154"/>
                </a:lnTo>
                <a:lnTo>
                  <a:pt x="0" y="1386459"/>
                </a:lnTo>
                <a:lnTo>
                  <a:pt x="27686" y="1412621"/>
                </a:lnTo>
                <a:lnTo>
                  <a:pt x="32562" y="1407439"/>
                </a:lnTo>
                <a:lnTo>
                  <a:pt x="1385468" y="2573782"/>
                </a:lnTo>
                <a:lnTo>
                  <a:pt x="1335786" y="2631440"/>
                </a:lnTo>
                <a:lnTo>
                  <a:pt x="1484503" y="2633980"/>
                </a:lnTo>
                <a:lnTo>
                  <a:pt x="1476565" y="2586228"/>
                </a:lnTo>
                <a:lnTo>
                  <a:pt x="1460119" y="2487168"/>
                </a:lnTo>
                <a:lnTo>
                  <a:pt x="1410335" y="2544927"/>
                </a:lnTo>
                <a:lnTo>
                  <a:pt x="80505" y="1398358"/>
                </a:lnTo>
                <a:lnTo>
                  <a:pt x="1586077" y="1400657"/>
                </a:lnTo>
                <a:lnTo>
                  <a:pt x="1585976" y="1476883"/>
                </a:lnTo>
                <a:lnTo>
                  <a:pt x="1677631" y="1400683"/>
                </a:lnTo>
                <a:lnTo>
                  <a:pt x="1700403" y="138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9083" y="4116350"/>
            <a:ext cx="313280" cy="1034018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379720" y="513715"/>
            <a:ext cx="74142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solidFill>
                  <a:srgbClr val="000000"/>
                </a:solidFill>
              </a:rPr>
              <a:t>SKEMA</a:t>
            </a:r>
            <a:r>
              <a:rPr dirty="0" sz="2400" spc="-19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POS</a:t>
            </a:r>
            <a:r>
              <a:rPr dirty="0" sz="2400" spc="-80">
                <a:solidFill>
                  <a:srgbClr val="000000"/>
                </a:solidFill>
              </a:rPr>
              <a:t> </a:t>
            </a:r>
            <a:r>
              <a:rPr dirty="0" sz="2400" spc="-45">
                <a:solidFill>
                  <a:srgbClr val="000000"/>
                </a:solidFill>
              </a:rPr>
              <a:t>BANTUAN</a:t>
            </a:r>
            <a:r>
              <a:rPr dirty="0" sz="2400" spc="-80">
                <a:solidFill>
                  <a:srgbClr val="000000"/>
                </a:solidFill>
              </a:rPr>
              <a:t> </a:t>
            </a:r>
            <a:r>
              <a:rPr dirty="0" sz="2400" spc="-10">
                <a:solidFill>
                  <a:srgbClr val="000000"/>
                </a:solidFill>
              </a:rPr>
              <a:t>HUKUM</a:t>
            </a:r>
            <a:r>
              <a:rPr dirty="0" sz="2400" spc="-80">
                <a:solidFill>
                  <a:srgbClr val="000000"/>
                </a:solidFill>
              </a:rPr>
              <a:t> </a:t>
            </a:r>
            <a:r>
              <a:rPr dirty="0" sz="2400" spc="-40">
                <a:solidFill>
                  <a:srgbClr val="000000"/>
                </a:solidFill>
              </a:rPr>
              <a:t>DESA/KELURAHAN</a:t>
            </a:r>
            <a:endParaRPr sz="2400"/>
          </a:p>
        </p:txBody>
      </p:sp>
      <p:sp>
        <p:nvSpPr>
          <p:cNvPr id="34" name="object 34" descr=""/>
          <p:cNvSpPr txBox="1"/>
          <p:nvPr/>
        </p:nvSpPr>
        <p:spPr>
          <a:xfrm>
            <a:off x="317182" y="3308667"/>
            <a:ext cx="45974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20">
                <a:latin typeface="Arial"/>
                <a:cs typeface="Arial"/>
              </a:rPr>
              <a:t>Poor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85060" y="3688333"/>
            <a:ext cx="1252855" cy="3028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-60" b="1">
                <a:solidFill>
                  <a:srgbClr val="6AAF29"/>
                </a:solidFill>
                <a:latin typeface="Arial"/>
                <a:cs typeface="Arial"/>
              </a:rPr>
              <a:t>Posbankum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342129" y="4006595"/>
            <a:ext cx="76581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0">
                <a:latin typeface="Arial"/>
                <a:cs typeface="Arial"/>
              </a:rPr>
              <a:t>Yankum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36415" y="5029834"/>
            <a:ext cx="78105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0">
                <a:latin typeface="Arial"/>
                <a:cs typeface="Arial"/>
              </a:rPr>
              <a:t>Bankum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786754" y="3270884"/>
            <a:ext cx="1748155" cy="91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4975">
              <a:lnSpc>
                <a:spcPts val="187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Layanan:</a:t>
            </a:r>
            <a:endParaRPr sz="1600">
              <a:latin typeface="Arial"/>
              <a:cs typeface="Arial"/>
            </a:endParaRPr>
          </a:p>
          <a:p>
            <a:pPr marL="193040" indent="-180340">
              <a:lnSpc>
                <a:spcPts val="1739"/>
              </a:lnSpc>
              <a:buChar char="•"/>
              <a:tabLst>
                <a:tab pos="193040" algn="l"/>
              </a:tabLst>
            </a:pPr>
            <a:r>
              <a:rPr dirty="0" sz="1650" spc="-155">
                <a:latin typeface="Arial"/>
                <a:cs typeface="Arial"/>
              </a:rPr>
              <a:t>Administrasi</a:t>
            </a:r>
            <a:r>
              <a:rPr dirty="0" sz="1650" spc="-170">
                <a:latin typeface="Arial"/>
                <a:cs typeface="Arial"/>
              </a:rPr>
              <a:t> </a:t>
            </a:r>
            <a:r>
              <a:rPr dirty="0" sz="1650" spc="-100">
                <a:latin typeface="Arial"/>
                <a:cs typeface="Arial"/>
              </a:rPr>
              <a:t>Hukum</a:t>
            </a:r>
            <a:endParaRPr sz="1650">
              <a:latin typeface="Arial"/>
              <a:cs typeface="Arial"/>
            </a:endParaRPr>
          </a:p>
          <a:p>
            <a:pPr lvl="1" marL="411480" indent="-180340">
              <a:lnSpc>
                <a:spcPts val="1600"/>
              </a:lnSpc>
              <a:buChar char="•"/>
              <a:tabLst>
                <a:tab pos="411480" algn="l"/>
              </a:tabLst>
            </a:pPr>
            <a:r>
              <a:rPr dirty="0" sz="1650" spc="-130">
                <a:latin typeface="Arial"/>
                <a:cs typeface="Arial"/>
              </a:rPr>
              <a:t>Akses</a:t>
            </a:r>
            <a:r>
              <a:rPr dirty="0" sz="1650" spc="-27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Hukum</a:t>
            </a:r>
            <a:endParaRPr sz="1650">
              <a:latin typeface="Arial"/>
              <a:cs typeface="Arial"/>
            </a:endParaRPr>
          </a:p>
          <a:p>
            <a:pPr marL="314960" indent="-180340">
              <a:lnSpc>
                <a:spcPts val="1789"/>
              </a:lnSpc>
              <a:buChar char="•"/>
              <a:tabLst>
                <a:tab pos="314960" algn="l"/>
              </a:tabLst>
            </a:pPr>
            <a:r>
              <a:rPr dirty="0" sz="1650" spc="-155">
                <a:latin typeface="Arial"/>
                <a:cs typeface="Arial"/>
              </a:rPr>
              <a:t>Layanan</a:t>
            </a:r>
            <a:r>
              <a:rPr dirty="0" sz="1650" spc="-19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Hukum</a:t>
            </a:r>
            <a:endParaRPr sz="16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700140" y="4305847"/>
            <a:ext cx="2392680" cy="224091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311910">
              <a:lnSpc>
                <a:spcPct val="100000"/>
              </a:lnSpc>
              <a:spcBef>
                <a:spcPts val="740"/>
              </a:spcBef>
            </a:pPr>
            <a:r>
              <a:rPr dirty="0" sz="1300" spc="-114">
                <a:solidFill>
                  <a:srgbClr val="FF3030"/>
                </a:solidFill>
                <a:latin typeface="Arial"/>
                <a:cs typeface="Arial"/>
              </a:rPr>
              <a:t>Sengketa</a:t>
            </a:r>
            <a:r>
              <a:rPr dirty="0" sz="1300" spc="-19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FF3030"/>
                </a:solidFill>
                <a:latin typeface="Arial"/>
                <a:cs typeface="Arial"/>
              </a:rPr>
              <a:t>Hukum</a:t>
            </a:r>
            <a:endParaRPr sz="1300">
              <a:latin typeface="Arial"/>
              <a:cs typeface="Arial"/>
            </a:endParaRPr>
          </a:p>
          <a:p>
            <a:pPr marL="606425">
              <a:lnSpc>
                <a:spcPct val="100000"/>
              </a:lnSpc>
              <a:spcBef>
                <a:spcPts val="790"/>
              </a:spcBef>
            </a:pPr>
            <a:r>
              <a:rPr dirty="0" sz="1600" spc="-10" b="1">
                <a:latin typeface="Arial"/>
                <a:cs typeface="Arial"/>
              </a:rPr>
              <a:t>Layanan:</a:t>
            </a:r>
            <a:endParaRPr sz="1600">
              <a:latin typeface="Arial"/>
              <a:cs typeface="Arial"/>
            </a:endParaRPr>
          </a:p>
          <a:p>
            <a:pPr algn="ctr" marL="470534" marR="637540">
              <a:lnSpc>
                <a:spcPts val="1600"/>
              </a:lnSpc>
              <a:spcBef>
                <a:spcPts val="715"/>
              </a:spcBef>
            </a:pPr>
            <a:r>
              <a:rPr dirty="0" sz="1650" spc="-150">
                <a:latin typeface="Arial"/>
                <a:cs typeface="Arial"/>
              </a:rPr>
              <a:t>Bantuan</a:t>
            </a:r>
            <a:r>
              <a:rPr dirty="0" sz="1650" spc="-220">
                <a:latin typeface="Arial"/>
                <a:cs typeface="Arial"/>
              </a:rPr>
              <a:t> </a:t>
            </a:r>
            <a:r>
              <a:rPr dirty="0" sz="1650" spc="-120">
                <a:latin typeface="Arial"/>
                <a:cs typeface="Arial"/>
              </a:rPr>
              <a:t>Hukum </a:t>
            </a:r>
            <a:r>
              <a:rPr dirty="0" sz="1650" spc="-114">
                <a:latin typeface="Arial"/>
                <a:cs typeface="Arial"/>
              </a:rPr>
              <a:t>Non</a:t>
            </a:r>
            <a:r>
              <a:rPr dirty="0" sz="1650" spc="-28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Litigasi</a:t>
            </a:r>
            <a:endParaRPr sz="1650">
              <a:latin typeface="Arial"/>
              <a:cs typeface="Arial"/>
            </a:endParaRPr>
          </a:p>
          <a:p>
            <a:pPr algn="ctr" marR="185420">
              <a:lnSpc>
                <a:spcPct val="100000"/>
              </a:lnSpc>
              <a:spcBef>
                <a:spcPts val="1390"/>
              </a:spcBef>
            </a:pPr>
            <a:r>
              <a:rPr dirty="0" sz="1600" spc="-60" b="1">
                <a:latin typeface="Arial"/>
                <a:cs typeface="Arial"/>
              </a:rPr>
              <a:t>Sumber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Daya</a:t>
            </a:r>
            <a:r>
              <a:rPr dirty="0" sz="1600" spc="-125" b="1">
                <a:latin typeface="Arial"/>
                <a:cs typeface="Arial"/>
              </a:rPr>
              <a:t> </a:t>
            </a:r>
            <a:r>
              <a:rPr dirty="0" sz="1600" spc="-40" b="1">
                <a:latin typeface="Arial"/>
                <a:cs typeface="Arial"/>
              </a:rPr>
              <a:t>Anggaran</a:t>
            </a:r>
            <a:endParaRPr sz="1600">
              <a:latin typeface="Arial"/>
              <a:cs typeface="Arial"/>
            </a:endParaRPr>
          </a:p>
          <a:p>
            <a:pPr marL="346710" indent="-180340">
              <a:lnSpc>
                <a:spcPts val="1789"/>
              </a:lnSpc>
              <a:spcBef>
                <a:spcPts val="125"/>
              </a:spcBef>
              <a:buChar char="•"/>
              <a:tabLst>
                <a:tab pos="347345" algn="l"/>
              </a:tabLst>
            </a:pPr>
            <a:r>
              <a:rPr dirty="0" sz="1650" spc="-135">
                <a:latin typeface="Arial"/>
                <a:cs typeface="Arial"/>
              </a:rPr>
              <a:t>APBN</a:t>
            </a:r>
            <a:r>
              <a:rPr dirty="0" sz="1650" spc="-229">
                <a:latin typeface="Arial"/>
                <a:cs typeface="Arial"/>
              </a:rPr>
              <a:t> </a:t>
            </a:r>
            <a:r>
              <a:rPr dirty="0" sz="1650" spc="-40">
                <a:latin typeface="Arial"/>
                <a:cs typeface="Arial"/>
              </a:rPr>
              <a:t>(Kemenkum)</a:t>
            </a:r>
            <a:endParaRPr sz="1650">
              <a:latin typeface="Arial"/>
              <a:cs typeface="Arial"/>
            </a:endParaRPr>
          </a:p>
          <a:p>
            <a:pPr lvl="1" marL="240029" marR="355600" indent="269875">
              <a:lnSpc>
                <a:spcPts val="1600"/>
              </a:lnSpc>
              <a:spcBef>
                <a:spcPts val="180"/>
              </a:spcBef>
              <a:buChar char="•"/>
              <a:tabLst>
                <a:tab pos="509905" algn="l"/>
              </a:tabLst>
            </a:pPr>
            <a:r>
              <a:rPr dirty="0" sz="1650" spc="-135">
                <a:latin typeface="Arial"/>
                <a:cs typeface="Arial"/>
              </a:rPr>
              <a:t>APBD</a:t>
            </a:r>
            <a:r>
              <a:rPr dirty="0" sz="1650" spc="-24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(</a:t>
            </a:r>
            <a:r>
              <a:rPr dirty="0" sz="1650" spc="-3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Pemrov </a:t>
            </a:r>
            <a:r>
              <a:rPr dirty="0" sz="1650" spc="-150">
                <a:latin typeface="Arial"/>
                <a:cs typeface="Arial"/>
              </a:rPr>
              <a:t>dan/atau</a:t>
            </a:r>
            <a:r>
              <a:rPr dirty="0" sz="1650" spc="-220">
                <a:latin typeface="Arial"/>
                <a:cs typeface="Arial"/>
              </a:rPr>
              <a:t> </a:t>
            </a:r>
            <a:r>
              <a:rPr dirty="0" sz="1650" spc="-140">
                <a:latin typeface="Arial"/>
                <a:cs typeface="Arial"/>
              </a:rPr>
              <a:t>Pemkab/kota)</a:t>
            </a:r>
            <a:endParaRPr sz="16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463540" y="1915630"/>
            <a:ext cx="2199640" cy="114300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600" spc="-60" b="1">
                <a:latin typeface="Arial"/>
                <a:cs typeface="Arial"/>
              </a:rPr>
              <a:t>Sumber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Daya</a:t>
            </a:r>
            <a:r>
              <a:rPr dirty="0" sz="1600" spc="-125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Anggaran</a:t>
            </a:r>
            <a:endParaRPr sz="1600">
              <a:latin typeface="Arial"/>
              <a:cs typeface="Arial"/>
            </a:endParaRPr>
          </a:p>
          <a:p>
            <a:pPr marL="843915" indent="-180340">
              <a:lnSpc>
                <a:spcPts val="1789"/>
              </a:lnSpc>
              <a:spcBef>
                <a:spcPts val="865"/>
              </a:spcBef>
              <a:buChar char="•"/>
              <a:tabLst>
                <a:tab pos="843915" algn="l"/>
              </a:tabLst>
            </a:pPr>
            <a:r>
              <a:rPr dirty="0" sz="1650" spc="-130">
                <a:latin typeface="Arial"/>
                <a:cs typeface="Arial"/>
              </a:rPr>
              <a:t>Dana</a:t>
            </a:r>
            <a:r>
              <a:rPr dirty="0" sz="1650" spc="-275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Desa</a:t>
            </a:r>
            <a:endParaRPr sz="1650">
              <a:latin typeface="Arial"/>
              <a:cs typeface="Arial"/>
            </a:endParaRPr>
          </a:p>
          <a:p>
            <a:pPr lvl="1" marL="942975" indent="-180340">
              <a:lnSpc>
                <a:spcPts val="1600"/>
              </a:lnSpc>
              <a:buChar char="•"/>
              <a:tabLst>
                <a:tab pos="942975" algn="l"/>
              </a:tabLst>
            </a:pPr>
            <a:r>
              <a:rPr dirty="0" sz="1650" spc="-10">
                <a:latin typeface="Arial"/>
                <a:cs typeface="Arial"/>
              </a:rPr>
              <a:t>APBDes</a:t>
            </a:r>
            <a:endParaRPr sz="1650">
              <a:latin typeface="Arial"/>
              <a:cs typeface="Arial"/>
            </a:endParaRPr>
          </a:p>
          <a:p>
            <a:pPr lvl="2" marL="1034415" indent="-180340">
              <a:lnSpc>
                <a:spcPts val="1789"/>
              </a:lnSpc>
              <a:buChar char="•"/>
              <a:tabLst>
                <a:tab pos="1034415" algn="l"/>
              </a:tabLst>
            </a:pPr>
            <a:r>
              <a:rPr dirty="0" sz="1650" spc="-20">
                <a:latin typeface="Arial"/>
                <a:cs typeface="Arial"/>
              </a:rPr>
              <a:t>APBD</a:t>
            </a:r>
            <a:endParaRPr sz="16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29882" y="5779769"/>
            <a:ext cx="43688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20">
                <a:latin typeface="Arial"/>
                <a:cs typeface="Arial"/>
              </a:rPr>
              <a:t>Rich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178290" y="3428746"/>
            <a:ext cx="1270635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8905">
              <a:lnSpc>
                <a:spcPts val="1789"/>
              </a:lnSpc>
              <a:spcBef>
                <a:spcPts val="110"/>
              </a:spcBef>
            </a:pPr>
            <a:r>
              <a:rPr dirty="0" sz="1650" spc="-140">
                <a:latin typeface="Arial"/>
                <a:cs typeface="Arial"/>
              </a:rPr>
              <a:t>Balai</a:t>
            </a:r>
            <a:r>
              <a:rPr dirty="0" sz="1650" spc="-24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Mediasi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dirty="0" sz="1650" spc="-150">
                <a:latin typeface="Arial"/>
                <a:cs typeface="Arial"/>
              </a:rPr>
              <a:t>Desa/Kelurahan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836025" y="5387852"/>
            <a:ext cx="1810385" cy="21234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99745">
              <a:lnSpc>
                <a:spcPct val="100000"/>
              </a:lnSpc>
              <a:spcBef>
                <a:spcPts val="420"/>
              </a:spcBef>
            </a:pPr>
            <a:r>
              <a:rPr dirty="0" sz="1600" spc="-10" b="1"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  <a:p>
            <a:pPr marL="193040" indent="-180975">
              <a:lnSpc>
                <a:spcPts val="1789"/>
              </a:lnSpc>
              <a:spcBef>
                <a:spcPts val="340"/>
              </a:spcBef>
              <a:buChar char="•"/>
              <a:tabLst>
                <a:tab pos="193675" algn="l"/>
              </a:tabLst>
            </a:pPr>
            <a:r>
              <a:rPr dirty="0" sz="1650" spc="-155">
                <a:latin typeface="Arial"/>
                <a:cs typeface="Arial"/>
              </a:rPr>
              <a:t>Restorative</a:t>
            </a:r>
            <a:r>
              <a:rPr dirty="0" sz="1650" spc="-17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Justice</a:t>
            </a:r>
            <a:endParaRPr sz="1650">
              <a:latin typeface="Arial"/>
              <a:cs typeface="Arial"/>
            </a:endParaRPr>
          </a:p>
          <a:p>
            <a:pPr lvl="1" marL="604520" indent="-180975">
              <a:lnSpc>
                <a:spcPts val="1600"/>
              </a:lnSpc>
              <a:buChar char="•"/>
              <a:tabLst>
                <a:tab pos="605155" algn="l"/>
              </a:tabLst>
            </a:pPr>
            <a:r>
              <a:rPr dirty="0" sz="1650" spc="-10">
                <a:latin typeface="Arial"/>
                <a:cs typeface="Arial"/>
              </a:rPr>
              <a:t>Mediasi</a:t>
            </a:r>
            <a:endParaRPr sz="1650">
              <a:latin typeface="Arial"/>
              <a:cs typeface="Arial"/>
            </a:endParaRPr>
          </a:p>
          <a:p>
            <a:pPr lvl="1" marL="645160" indent="-180975">
              <a:lnSpc>
                <a:spcPts val="1789"/>
              </a:lnSpc>
              <a:buChar char="•"/>
              <a:tabLst>
                <a:tab pos="645795" algn="l"/>
              </a:tabLst>
            </a:pPr>
            <a:r>
              <a:rPr dirty="0" sz="1650" spc="-10">
                <a:latin typeface="Arial"/>
                <a:cs typeface="Arial"/>
              </a:rPr>
              <a:t>Diversi</a:t>
            </a:r>
            <a:endParaRPr sz="165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944"/>
              </a:spcBef>
            </a:pPr>
            <a:r>
              <a:rPr dirty="0" sz="1600" spc="-10" b="1">
                <a:latin typeface="Arial"/>
                <a:cs typeface="Arial"/>
              </a:rPr>
              <a:t>Aktor/Majelis</a:t>
            </a:r>
            <a:endParaRPr sz="1600">
              <a:latin typeface="Arial"/>
              <a:cs typeface="Arial"/>
            </a:endParaRPr>
          </a:p>
          <a:p>
            <a:pPr marL="274320" indent="-180975">
              <a:lnSpc>
                <a:spcPts val="1789"/>
              </a:lnSpc>
              <a:spcBef>
                <a:spcPts val="710"/>
              </a:spcBef>
              <a:buChar char="•"/>
              <a:tabLst>
                <a:tab pos="274320" algn="l"/>
              </a:tabLst>
            </a:pPr>
            <a:r>
              <a:rPr dirty="0" sz="1650" spc="-155">
                <a:latin typeface="Arial"/>
                <a:cs typeface="Arial"/>
              </a:rPr>
              <a:t>Kades/Lurah</a:t>
            </a:r>
            <a:r>
              <a:rPr dirty="0" sz="1650" spc="-200">
                <a:latin typeface="Arial"/>
                <a:cs typeface="Arial"/>
              </a:rPr>
              <a:t> </a:t>
            </a:r>
            <a:r>
              <a:rPr dirty="0" sz="1650" spc="-114">
                <a:latin typeface="Arial"/>
                <a:cs typeface="Arial"/>
              </a:rPr>
              <a:t>(NLP/)</a:t>
            </a:r>
            <a:endParaRPr sz="1650">
              <a:latin typeface="Arial"/>
              <a:cs typeface="Arial"/>
            </a:endParaRPr>
          </a:p>
          <a:p>
            <a:pPr lvl="1" marL="718820" indent="-180975">
              <a:lnSpc>
                <a:spcPts val="1600"/>
              </a:lnSpc>
              <a:buChar char="•"/>
              <a:tabLst>
                <a:tab pos="718820" algn="l"/>
              </a:tabLst>
            </a:pPr>
            <a:r>
              <a:rPr dirty="0" sz="1650" spc="-10">
                <a:latin typeface="Arial"/>
                <a:cs typeface="Arial"/>
              </a:rPr>
              <a:t>Babinsa</a:t>
            </a:r>
            <a:endParaRPr sz="1650">
              <a:latin typeface="Arial"/>
              <a:cs typeface="Arial"/>
            </a:endParaRPr>
          </a:p>
          <a:p>
            <a:pPr marL="337820" indent="-180975">
              <a:lnSpc>
                <a:spcPts val="1789"/>
              </a:lnSpc>
              <a:buChar char="•"/>
              <a:tabLst>
                <a:tab pos="337820" algn="l"/>
              </a:tabLst>
            </a:pPr>
            <a:r>
              <a:rPr dirty="0" sz="1650" spc="-110">
                <a:latin typeface="Arial"/>
                <a:cs typeface="Arial"/>
              </a:rPr>
              <a:t>Bhabinkamtibmas</a:t>
            </a:r>
            <a:endParaRPr sz="16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5256129" y="5932551"/>
            <a:ext cx="95885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114">
                <a:latin typeface="Arial"/>
                <a:cs typeface="Arial"/>
              </a:rPr>
              <a:t>UUAdvokat</a:t>
            </a:r>
            <a:endParaRPr sz="16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4910688" y="2770187"/>
            <a:ext cx="1644014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50">
                <a:latin typeface="Arial"/>
                <a:cs typeface="Arial"/>
              </a:rPr>
              <a:t>UU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 spc="-150">
                <a:latin typeface="Arial"/>
                <a:cs typeface="Arial"/>
              </a:rPr>
              <a:t>Bantuan</a:t>
            </a:r>
            <a:r>
              <a:rPr dirty="0" sz="1650" spc="-265">
                <a:latin typeface="Arial"/>
                <a:cs typeface="Arial"/>
              </a:rPr>
              <a:t> </a:t>
            </a:r>
            <a:r>
              <a:rPr dirty="0" sz="1650" spc="-100">
                <a:latin typeface="Arial"/>
                <a:cs typeface="Arial"/>
              </a:rPr>
              <a:t>Hukum</a:t>
            </a:r>
            <a:endParaRPr sz="16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931143" y="4255389"/>
            <a:ext cx="836294" cy="37655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76200" marR="5080" indent="-64135">
              <a:lnSpc>
                <a:spcPct val="77000"/>
              </a:lnSpc>
              <a:spcBef>
                <a:spcPts val="455"/>
              </a:spcBef>
            </a:pPr>
            <a:r>
              <a:rPr dirty="0" sz="1300" spc="-90">
                <a:solidFill>
                  <a:srgbClr val="FF3030"/>
                </a:solidFill>
                <a:latin typeface="Arial"/>
                <a:cs typeface="Arial"/>
              </a:rPr>
              <a:t>Jika</a:t>
            </a:r>
            <a:r>
              <a:rPr dirty="0" sz="1300" spc="-2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300" spc="-110">
                <a:solidFill>
                  <a:srgbClr val="FF3030"/>
                </a:solidFill>
                <a:latin typeface="Arial"/>
                <a:cs typeface="Arial"/>
              </a:rPr>
              <a:t>Lanjut</a:t>
            </a:r>
            <a:r>
              <a:rPr dirty="0" sz="1300" spc="-2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3030"/>
                </a:solidFill>
                <a:latin typeface="Arial"/>
                <a:cs typeface="Arial"/>
              </a:rPr>
              <a:t>ke </a:t>
            </a:r>
            <a:r>
              <a:rPr dirty="0" sz="1300" spc="-75">
                <a:solidFill>
                  <a:srgbClr val="FF3030"/>
                </a:solidFill>
                <a:latin typeface="Arial"/>
                <a:cs typeface="Arial"/>
              </a:rPr>
              <a:t>Pengadilan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52792" y="7908925"/>
            <a:ext cx="14738350" cy="114363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358140" indent="-17335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8775" algn="l"/>
              </a:tabLst>
            </a:pPr>
            <a:r>
              <a:rPr dirty="0" sz="1600" spc="-50" b="1">
                <a:latin typeface="Arial"/>
                <a:cs typeface="Arial"/>
              </a:rPr>
              <a:t>Bagaimana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Paralegal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60" b="1">
                <a:latin typeface="Arial"/>
                <a:cs typeface="Arial"/>
              </a:rPr>
              <a:t>dari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unsur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Non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Kadarkum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(PBH,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80" b="1">
                <a:latin typeface="Arial"/>
                <a:cs typeface="Arial"/>
              </a:rPr>
              <a:t>Komunitas,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Desa,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dll)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 spc="-20" b="1">
                <a:solidFill>
                  <a:srgbClr val="FF3030"/>
                </a:solidFill>
                <a:latin typeface="Arial"/>
                <a:cs typeface="Arial"/>
              </a:rPr>
              <a:t>Dalam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3030"/>
                </a:solidFill>
                <a:latin typeface="Arial"/>
                <a:cs typeface="Arial"/>
              </a:rPr>
              <a:t>hal</a:t>
            </a:r>
            <a:r>
              <a:rPr dirty="0" sz="1600" spc="1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3030"/>
                </a:solidFill>
                <a:latin typeface="Arial"/>
                <a:cs typeface="Arial"/>
              </a:rPr>
              <a:t>desa/kelurahan</a:t>
            </a:r>
            <a:r>
              <a:rPr dirty="0" sz="1600" spc="-3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FF3030"/>
                </a:solidFill>
                <a:latin typeface="Arial"/>
                <a:cs typeface="Arial"/>
              </a:rPr>
              <a:t>belum</a:t>
            </a:r>
            <a:r>
              <a:rPr dirty="0" sz="1600" spc="-2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3030"/>
                </a:solidFill>
                <a:latin typeface="Arial"/>
                <a:cs typeface="Arial"/>
              </a:rPr>
              <a:t>memiliki</a:t>
            </a:r>
            <a:r>
              <a:rPr dirty="0" sz="1600" spc="-2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FF3030"/>
                </a:solidFill>
                <a:latin typeface="Arial"/>
                <a:cs typeface="Arial"/>
              </a:rPr>
              <a:t>Kadarkum,</a:t>
            </a:r>
            <a:r>
              <a:rPr dirty="0" sz="1600" spc="-1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3030"/>
                </a:solidFill>
                <a:latin typeface="Arial"/>
                <a:cs typeface="Arial"/>
              </a:rPr>
              <a:t>Paralegal</a:t>
            </a:r>
            <a:r>
              <a:rPr dirty="0" sz="1600" spc="-2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3030"/>
                </a:solidFill>
                <a:latin typeface="Arial"/>
                <a:cs typeface="Arial"/>
              </a:rPr>
              <a:t>dapat</a:t>
            </a:r>
            <a:r>
              <a:rPr dirty="0" sz="1600" spc="-3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3030"/>
                </a:solidFill>
                <a:latin typeface="Arial"/>
                <a:cs typeface="Arial"/>
              </a:rPr>
              <a:t>berasal</a:t>
            </a:r>
            <a:r>
              <a:rPr dirty="0" sz="1600" spc="-4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FF3030"/>
                </a:solidFill>
                <a:latin typeface="Arial"/>
                <a:cs typeface="Arial"/>
              </a:rPr>
              <a:t>dari</a:t>
            </a:r>
            <a:r>
              <a:rPr dirty="0" sz="1600" spc="-5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FF3030"/>
                </a:solidFill>
                <a:latin typeface="Arial"/>
                <a:cs typeface="Arial"/>
              </a:rPr>
              <a:t>Toga</a:t>
            </a:r>
            <a:r>
              <a:rPr dirty="0" sz="1600" spc="-4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FF3030"/>
                </a:solidFill>
                <a:latin typeface="Arial"/>
                <a:cs typeface="Arial"/>
              </a:rPr>
              <a:t>Tomasy,</a:t>
            </a:r>
            <a:r>
              <a:rPr dirty="0" sz="1600" spc="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FF3030"/>
                </a:solidFill>
                <a:latin typeface="Arial"/>
                <a:cs typeface="Arial"/>
              </a:rPr>
              <a:t>Komunitas,</a:t>
            </a:r>
            <a:r>
              <a:rPr dirty="0" sz="1600" spc="-4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3030"/>
                </a:solidFill>
                <a:latin typeface="Arial"/>
                <a:cs typeface="Arial"/>
              </a:rPr>
              <a:t>PBH,</a:t>
            </a:r>
            <a:r>
              <a:rPr dirty="0" sz="1600" spc="-3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3030"/>
                </a:solidFill>
                <a:latin typeface="Arial"/>
                <a:cs typeface="Arial"/>
              </a:rPr>
              <a:t>atau</a:t>
            </a:r>
            <a:r>
              <a:rPr dirty="0" sz="1600" spc="-2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FF3030"/>
                </a:solidFill>
                <a:latin typeface="Arial"/>
                <a:cs typeface="Arial"/>
              </a:rPr>
              <a:t>lainnya</a:t>
            </a:r>
            <a:r>
              <a:rPr dirty="0" sz="1600" spc="-4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FF3030"/>
                </a:solidFill>
                <a:latin typeface="Arial"/>
                <a:cs typeface="Arial"/>
              </a:rPr>
              <a:t>yang</a:t>
            </a:r>
            <a:r>
              <a:rPr dirty="0" sz="1600" spc="-2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FF3030"/>
                </a:solidFill>
                <a:latin typeface="Arial"/>
                <a:cs typeface="Arial"/>
              </a:rPr>
              <a:t>kemudian</a:t>
            </a:r>
            <a:r>
              <a:rPr dirty="0" sz="1600" spc="-4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3030"/>
                </a:solidFill>
                <a:latin typeface="Arial"/>
                <a:cs typeface="Arial"/>
              </a:rPr>
              <a:t>dibentuk</a:t>
            </a:r>
            <a:r>
              <a:rPr dirty="0" sz="1600" spc="-2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3030"/>
                </a:solidFill>
                <a:latin typeface="Arial"/>
                <a:cs typeface="Arial"/>
              </a:rPr>
              <a:t>Kadarkum</a:t>
            </a:r>
            <a:endParaRPr sz="1600">
              <a:latin typeface="Arial"/>
              <a:cs typeface="Arial"/>
            </a:endParaRPr>
          </a:p>
          <a:p>
            <a:pPr marL="358140" indent="-17335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8775" algn="l"/>
              </a:tabLst>
            </a:pPr>
            <a:r>
              <a:rPr dirty="0" sz="1600" spc="-50" b="1">
                <a:latin typeface="Arial"/>
                <a:cs typeface="Arial"/>
              </a:rPr>
              <a:t>Bagaimana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60" b="1">
                <a:latin typeface="Arial"/>
                <a:cs typeface="Arial"/>
              </a:rPr>
              <a:t>Pembentukan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Balai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Desa/Kelurahan</a:t>
            </a:r>
            <a:r>
              <a:rPr dirty="0" sz="1600" spc="-45" b="1">
                <a:latin typeface="Arial"/>
                <a:cs typeface="Arial"/>
              </a:rPr>
              <a:t> apabila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Kades/Lurah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belum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70" b="1">
                <a:latin typeface="Arial"/>
                <a:cs typeface="Arial"/>
              </a:rPr>
              <a:t>berstatus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NLP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 spc="-20" b="1">
                <a:solidFill>
                  <a:srgbClr val="FF3030"/>
                </a:solidFill>
                <a:latin typeface="Arial"/>
                <a:cs typeface="Arial"/>
              </a:rPr>
              <a:t>Dalam</a:t>
            </a:r>
            <a:r>
              <a:rPr dirty="0" sz="1600" spc="-5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3030"/>
                </a:solidFill>
                <a:latin typeface="Arial"/>
                <a:cs typeface="Arial"/>
              </a:rPr>
              <a:t>hal</a:t>
            </a:r>
            <a:r>
              <a:rPr dirty="0" sz="1600" spc="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3030"/>
                </a:solidFill>
                <a:latin typeface="Arial"/>
                <a:cs typeface="Arial"/>
              </a:rPr>
              <a:t>desa/kelurahan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FF3030"/>
                </a:solidFill>
                <a:latin typeface="Arial"/>
                <a:cs typeface="Arial"/>
              </a:rPr>
              <a:t>belum</a:t>
            </a:r>
            <a:r>
              <a:rPr dirty="0" sz="1600" spc="-3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FF3030"/>
                </a:solidFill>
                <a:latin typeface="Arial"/>
                <a:cs typeface="Arial"/>
              </a:rPr>
              <a:t>memiliki</a:t>
            </a:r>
            <a:r>
              <a:rPr dirty="0" sz="1600" spc="-3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FF3030"/>
                </a:solidFill>
                <a:latin typeface="Arial"/>
                <a:cs typeface="Arial"/>
              </a:rPr>
              <a:t>NLP,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3030"/>
                </a:solidFill>
                <a:latin typeface="Arial"/>
                <a:cs typeface="Arial"/>
              </a:rPr>
              <a:t>Balai 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Mediasi</a:t>
            </a:r>
            <a:r>
              <a:rPr dirty="0" sz="1600" spc="-30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Desa/Kelurahan </a:t>
            </a:r>
            <a:r>
              <a:rPr dirty="0" sz="1600" spc="-65" b="1">
                <a:solidFill>
                  <a:srgbClr val="FF3030"/>
                </a:solidFill>
                <a:latin typeface="Arial"/>
                <a:cs typeface="Arial"/>
              </a:rPr>
              <a:t>melibatkan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3030"/>
                </a:solidFill>
                <a:latin typeface="Arial"/>
                <a:cs typeface="Arial"/>
              </a:rPr>
              <a:t>PBH</a:t>
            </a:r>
            <a:r>
              <a:rPr dirty="0" sz="1600" spc="-1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3030"/>
                </a:solidFill>
                <a:latin typeface="Arial"/>
                <a:cs typeface="Arial"/>
              </a:rPr>
              <a:t>sebagai </a:t>
            </a:r>
            <a:r>
              <a:rPr dirty="0" sz="1600" spc="-80" b="1">
                <a:solidFill>
                  <a:srgbClr val="FF3030"/>
                </a:solidFill>
                <a:latin typeface="Arial"/>
                <a:cs typeface="Arial"/>
              </a:rPr>
              <a:t>pendamping</a:t>
            </a:r>
            <a:r>
              <a:rPr dirty="0" sz="1600" spc="-45" b="1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3030"/>
                </a:solidFill>
                <a:latin typeface="Arial"/>
                <a:cs typeface="Arial"/>
              </a:rPr>
              <a:t>Kades/Lurah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59142" y="4451730"/>
            <a:ext cx="863600" cy="47561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8905" marR="5080" indent="-116839">
              <a:lnSpc>
                <a:spcPts val="1600"/>
              </a:lnSpc>
              <a:spcBef>
                <a:spcPts val="439"/>
              </a:spcBef>
            </a:pPr>
            <a:r>
              <a:rPr dirty="0" sz="1600" spc="-55">
                <a:solidFill>
                  <a:srgbClr val="FF3030"/>
                </a:solidFill>
                <a:latin typeface="Arial"/>
                <a:cs typeface="Arial"/>
              </a:rPr>
              <a:t>Sandwich </a:t>
            </a:r>
            <a:r>
              <a:rPr dirty="0" sz="1600" spc="-10">
                <a:solidFill>
                  <a:srgbClr val="FF3030"/>
                </a:solidFill>
                <a:latin typeface="Arial"/>
                <a:cs typeface="Arial"/>
              </a:rPr>
              <a:t>People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6362044" y="4388484"/>
            <a:ext cx="958850" cy="48196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127000">
              <a:lnSpc>
                <a:spcPts val="1600"/>
              </a:lnSpc>
              <a:spcBef>
                <a:spcPts val="480"/>
              </a:spcBef>
            </a:pPr>
            <a:r>
              <a:rPr dirty="0" sz="1650" spc="-130">
                <a:latin typeface="Arial"/>
                <a:cs typeface="Arial"/>
              </a:rPr>
              <a:t>Pasal</a:t>
            </a:r>
            <a:r>
              <a:rPr dirty="0" sz="1650" spc="-300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22 </a:t>
            </a:r>
            <a:r>
              <a:rPr dirty="0" sz="1650" spc="-125">
                <a:latin typeface="Arial"/>
                <a:cs typeface="Arial"/>
              </a:rPr>
              <a:t>UUAdvokat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98088" y="2336630"/>
            <a:ext cx="591399" cy="858519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19760" y="6195059"/>
            <a:ext cx="350519" cy="1132839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358299" y="4116350"/>
            <a:ext cx="310771" cy="1034018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13286359" y="3308667"/>
            <a:ext cx="45974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20">
                <a:latin typeface="Arial"/>
                <a:cs typeface="Arial"/>
              </a:rPr>
              <a:t>Poor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3299186" y="5779769"/>
            <a:ext cx="43688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20">
                <a:latin typeface="Arial"/>
                <a:cs typeface="Arial"/>
              </a:rPr>
              <a:t>Rich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3695680" y="4397628"/>
            <a:ext cx="700405" cy="392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1430"/>
              </a:lnSpc>
              <a:spcBef>
                <a:spcPts val="120"/>
              </a:spcBef>
            </a:pPr>
            <a:r>
              <a:rPr dirty="0" sz="1300" spc="-30">
                <a:solidFill>
                  <a:srgbClr val="FF3030"/>
                </a:solidFill>
                <a:latin typeface="Arial"/>
                <a:cs typeface="Arial"/>
              </a:rPr>
              <a:t>Sandwich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300" spc="-10">
                <a:solidFill>
                  <a:srgbClr val="FF3030"/>
                </a:solidFill>
                <a:latin typeface="Arial"/>
                <a:cs typeface="Arial"/>
              </a:rPr>
              <a:t>People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615439" y="2181859"/>
            <a:ext cx="2163445" cy="1235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7990">
              <a:lnSpc>
                <a:spcPct val="100000"/>
              </a:lnSpc>
              <a:spcBef>
                <a:spcPts val="100"/>
              </a:spcBef>
            </a:pPr>
            <a:r>
              <a:rPr dirty="0" sz="1600" spc="-70" b="1">
                <a:latin typeface="Arial"/>
                <a:cs typeface="Arial"/>
              </a:rPr>
              <a:t>Tugas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Paralegal</a:t>
            </a:r>
            <a:endParaRPr sz="1600">
              <a:latin typeface="Arial"/>
              <a:cs typeface="Arial"/>
            </a:endParaRPr>
          </a:p>
          <a:p>
            <a:pPr marL="500380" indent="-178435">
              <a:lnSpc>
                <a:spcPct val="100000"/>
              </a:lnSpc>
              <a:spcBef>
                <a:spcPts val="1370"/>
              </a:spcBef>
              <a:buChar char="•"/>
              <a:tabLst>
                <a:tab pos="501015" algn="l"/>
              </a:tabLst>
            </a:pPr>
            <a:r>
              <a:rPr dirty="0" sz="1200" spc="-150">
                <a:latin typeface="Arial"/>
                <a:cs typeface="Arial"/>
              </a:rPr>
              <a:t>LayananInformasi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Hukum</a:t>
            </a:r>
            <a:endParaRPr sz="12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60"/>
              </a:spcBef>
              <a:buChar char="•"/>
              <a:tabLst>
                <a:tab pos="190500" algn="l"/>
              </a:tabLst>
            </a:pPr>
            <a:r>
              <a:rPr dirty="0" sz="1200" spc="-155">
                <a:latin typeface="Arial"/>
                <a:cs typeface="Arial"/>
              </a:rPr>
              <a:t>Layanan</a:t>
            </a:r>
            <a:r>
              <a:rPr dirty="0" sz="1200" spc="-195">
                <a:latin typeface="Arial"/>
                <a:cs typeface="Arial"/>
              </a:rPr>
              <a:t> </a:t>
            </a:r>
            <a:r>
              <a:rPr dirty="0" sz="1200" spc="-130">
                <a:latin typeface="Arial"/>
                <a:cs typeface="Arial"/>
              </a:rPr>
              <a:t>bantuanhukumdanadvokasi</a:t>
            </a:r>
            <a:endParaRPr sz="1200">
              <a:latin typeface="Arial"/>
              <a:cs typeface="Arial"/>
            </a:endParaRPr>
          </a:p>
          <a:p>
            <a:pPr lvl="1" marL="739140" indent="-178435">
              <a:lnSpc>
                <a:spcPct val="100000"/>
              </a:lnSpc>
              <a:spcBef>
                <a:spcPts val="160"/>
              </a:spcBef>
              <a:buChar char="•"/>
              <a:tabLst>
                <a:tab pos="739775" algn="l"/>
              </a:tabLst>
            </a:pPr>
            <a:r>
              <a:rPr dirty="0" sz="1200" spc="-155">
                <a:latin typeface="Arial"/>
                <a:cs typeface="Arial"/>
              </a:rPr>
              <a:t>Layanan</a:t>
            </a:r>
            <a:r>
              <a:rPr dirty="0" sz="1200" spc="-1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Mediasi</a:t>
            </a:r>
            <a:endParaRPr sz="1200">
              <a:latin typeface="Arial"/>
              <a:cs typeface="Arial"/>
            </a:endParaRPr>
          </a:p>
          <a:p>
            <a:pPr marL="502920" indent="-178435">
              <a:lnSpc>
                <a:spcPct val="100000"/>
              </a:lnSpc>
              <a:spcBef>
                <a:spcPts val="160"/>
              </a:spcBef>
              <a:buChar char="•"/>
              <a:tabLst>
                <a:tab pos="503555" algn="l"/>
              </a:tabLst>
            </a:pPr>
            <a:r>
              <a:rPr dirty="0" sz="1200" spc="-155">
                <a:latin typeface="Arial"/>
                <a:cs typeface="Arial"/>
              </a:rPr>
              <a:t>Layanan</a:t>
            </a:r>
            <a:r>
              <a:rPr dirty="0" sz="1200" spc="-185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RujukanAdvokat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2326239" y="5137150"/>
            <a:ext cx="7099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14">
                <a:latin typeface="Arial"/>
                <a:cs typeface="Arial"/>
              </a:rPr>
              <a:t>Pengadilan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2179" y="858599"/>
            <a:ext cx="13624435" cy="86021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826" y="451466"/>
            <a:ext cx="13670952" cy="9835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849600" y="0"/>
            <a:ext cx="2438400" cy="10287000"/>
          </a:xfrm>
          <a:custGeom>
            <a:avLst/>
            <a:gdLst/>
            <a:ahLst/>
            <a:cxnLst/>
            <a:rect l="l" t="t" r="r" b="b"/>
            <a:pathLst>
              <a:path w="2438400" h="10287000">
                <a:moveTo>
                  <a:pt x="0" y="10286997"/>
                </a:moveTo>
                <a:lnTo>
                  <a:pt x="2438400" y="10286997"/>
                </a:lnTo>
                <a:lnTo>
                  <a:pt x="24384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9BBA58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6007080" cy="10287000"/>
            <a:chOff x="0" y="0"/>
            <a:chExt cx="1600708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2438400" cy="10287000"/>
            </a:xfrm>
            <a:custGeom>
              <a:avLst/>
              <a:gdLst/>
              <a:ahLst/>
              <a:cxnLst/>
              <a:rect l="l" t="t" r="r" b="b"/>
              <a:pathLst>
                <a:path w="2438400" h="10287000">
                  <a:moveTo>
                    <a:pt x="24384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2438400" y="1028700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9BBA58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538"/>
              <a:ext cx="13721080" cy="10284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HP2020_6</dc:creator>
  <dc:title>Black and Gray Modern Photocentric Corporate Presentation</dc:title>
  <dcterms:created xsi:type="dcterms:W3CDTF">2025-02-17T15:44:18Z</dcterms:created>
  <dcterms:modified xsi:type="dcterms:W3CDTF">2025-02-17T15:44:18Z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2025-02-17T00:00:00Z</vt:filetime>
  </property>
  <property fmtid="{D5CDD505-2E9C-101B-9397-08002B2CF9AE}" pid="5" name="Producer">
    <vt:lpwstr>Microsoft® PowerPoint® LTSC</vt:lpwstr>
  </property>
</Properties>
</file>